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12755-1C96-40C1-82D2-B9689A880F6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2E26038-FF32-4728-B23E-70AABEFA74B0}">
      <dgm:prSet/>
      <dgm:spPr/>
      <dgm:t>
        <a:bodyPr/>
        <a:lstStyle/>
        <a:p>
          <a:r>
            <a:rPr lang="en-US"/>
            <a:t>September. ”Säsongsupptakt” med vår a-lagstränare. Info och tankar kring säsongen. </a:t>
          </a:r>
          <a:br>
            <a:rPr lang="en-US"/>
          </a:br>
          <a:r>
            <a:rPr lang="en-US"/>
            <a:t>Plats Glenns sportbar på Frölunda torg</a:t>
          </a:r>
        </a:p>
      </dgm:t>
    </dgm:pt>
    <dgm:pt modelId="{D54E1853-C456-4D6A-B4E5-D00C7EE538AC}" type="parTrans" cxnId="{9261B18B-5503-4C4A-8325-CCD49C5BB23C}">
      <dgm:prSet/>
      <dgm:spPr/>
      <dgm:t>
        <a:bodyPr/>
        <a:lstStyle/>
        <a:p>
          <a:endParaRPr lang="en-US"/>
        </a:p>
      </dgm:t>
    </dgm:pt>
    <dgm:pt modelId="{08105CE7-F918-4DDA-B109-8F22207B078B}" type="sibTrans" cxnId="{9261B18B-5503-4C4A-8325-CCD49C5BB23C}">
      <dgm:prSet/>
      <dgm:spPr/>
      <dgm:t>
        <a:bodyPr/>
        <a:lstStyle/>
        <a:p>
          <a:endParaRPr lang="en-US"/>
        </a:p>
      </dgm:t>
    </dgm:pt>
    <dgm:pt modelId="{CBC8FFB3-B773-4F0E-8565-A2424FD9C4A4}">
      <dgm:prSet/>
      <dgm:spPr/>
      <dgm:t>
        <a:bodyPr/>
        <a:lstStyle/>
        <a:p>
          <a:r>
            <a:rPr lang="en-US"/>
            <a:t>Oktober. ”Sponsring som marknadsföring”</a:t>
          </a:r>
          <a:br>
            <a:rPr lang="en-US"/>
          </a:br>
          <a:r>
            <a:rPr lang="en-US"/>
            <a:t>Plats:</a:t>
          </a:r>
        </a:p>
      </dgm:t>
    </dgm:pt>
    <dgm:pt modelId="{3B45EA3C-A37C-4A56-9629-78C7139092C2}" type="parTrans" cxnId="{8F2823D3-5616-470B-A5EF-8576D2999052}">
      <dgm:prSet/>
      <dgm:spPr/>
      <dgm:t>
        <a:bodyPr/>
        <a:lstStyle/>
        <a:p>
          <a:endParaRPr lang="en-US"/>
        </a:p>
      </dgm:t>
    </dgm:pt>
    <dgm:pt modelId="{644A15F8-762D-4CD9-B29C-708F43F8B882}" type="sibTrans" cxnId="{8F2823D3-5616-470B-A5EF-8576D2999052}">
      <dgm:prSet/>
      <dgm:spPr/>
      <dgm:t>
        <a:bodyPr/>
        <a:lstStyle/>
        <a:p>
          <a:endParaRPr lang="en-US"/>
        </a:p>
      </dgm:t>
    </dgm:pt>
    <dgm:pt modelId="{8529E3F1-23C5-43B3-8055-DD9A70977A07}">
      <dgm:prSet/>
      <dgm:spPr/>
      <dgm:t>
        <a:bodyPr/>
        <a:lstStyle/>
        <a:p>
          <a:r>
            <a:rPr lang="en-US"/>
            <a:t>November. ”Att aktivera sin sponsring”</a:t>
          </a:r>
          <a:br>
            <a:rPr lang="en-US"/>
          </a:br>
          <a:r>
            <a:rPr lang="en-US"/>
            <a:t>Plats:</a:t>
          </a:r>
        </a:p>
      </dgm:t>
    </dgm:pt>
    <dgm:pt modelId="{5B8E7176-C2AA-4AB1-83AA-C3A53B266672}" type="parTrans" cxnId="{3E075F5E-8A99-47BF-9389-F10243AF658E}">
      <dgm:prSet/>
      <dgm:spPr/>
      <dgm:t>
        <a:bodyPr/>
        <a:lstStyle/>
        <a:p>
          <a:endParaRPr lang="en-US"/>
        </a:p>
      </dgm:t>
    </dgm:pt>
    <dgm:pt modelId="{479E1854-A056-4B18-B86B-50072522110C}" type="sibTrans" cxnId="{3E075F5E-8A99-47BF-9389-F10243AF658E}">
      <dgm:prSet/>
      <dgm:spPr/>
      <dgm:t>
        <a:bodyPr/>
        <a:lstStyle/>
        <a:p>
          <a:endParaRPr lang="en-US"/>
        </a:p>
      </dgm:t>
    </dgm:pt>
    <dgm:pt modelId="{28929F95-1551-4A9E-AA92-126547B0C393}">
      <dgm:prSet/>
      <dgm:spPr/>
      <dgm:t>
        <a:bodyPr/>
        <a:lstStyle/>
        <a:p>
          <a:r>
            <a:rPr lang="en-US"/>
            <a:t>December. ”Sponsring och sociala medier”</a:t>
          </a:r>
          <a:br>
            <a:rPr lang="en-US"/>
          </a:br>
          <a:r>
            <a:rPr lang="en-US"/>
            <a:t>Plats:</a:t>
          </a:r>
        </a:p>
      </dgm:t>
    </dgm:pt>
    <dgm:pt modelId="{A4FCC283-3579-47B8-ACAE-A74C75430DBF}" type="parTrans" cxnId="{1DE79EB4-696B-4AC3-A511-F11D5D6381DE}">
      <dgm:prSet/>
      <dgm:spPr/>
      <dgm:t>
        <a:bodyPr/>
        <a:lstStyle/>
        <a:p>
          <a:endParaRPr lang="en-US"/>
        </a:p>
      </dgm:t>
    </dgm:pt>
    <dgm:pt modelId="{BF09FE22-AE71-4476-9FBA-D00E8E0B3AA9}" type="sibTrans" cxnId="{1DE79EB4-696B-4AC3-A511-F11D5D6381DE}">
      <dgm:prSet/>
      <dgm:spPr/>
      <dgm:t>
        <a:bodyPr/>
        <a:lstStyle/>
        <a:p>
          <a:endParaRPr lang="en-US"/>
        </a:p>
      </dgm:t>
    </dgm:pt>
    <dgm:pt modelId="{366248C3-7D4D-4CCB-AE3A-40620F7DCFDC}">
      <dgm:prSet/>
      <dgm:spPr/>
      <dgm:t>
        <a:bodyPr/>
        <a:lstStyle/>
        <a:p>
          <a:r>
            <a:rPr lang="en-US"/>
            <a:t>Januari. ”Vad gör BK Heid för csr arbeten”</a:t>
          </a:r>
          <a:br>
            <a:rPr lang="en-US"/>
          </a:br>
          <a:r>
            <a:rPr lang="en-US"/>
            <a:t>Plats: Heidhallen</a:t>
          </a:r>
        </a:p>
      </dgm:t>
    </dgm:pt>
    <dgm:pt modelId="{7976AC42-829A-4C87-A40E-251F75619C5B}" type="parTrans" cxnId="{1412ABA9-D1A7-4AD9-8088-089658AE8F06}">
      <dgm:prSet/>
      <dgm:spPr/>
      <dgm:t>
        <a:bodyPr/>
        <a:lstStyle/>
        <a:p>
          <a:endParaRPr lang="en-US"/>
        </a:p>
      </dgm:t>
    </dgm:pt>
    <dgm:pt modelId="{77AF2675-6390-4B54-95D9-06E42098DE6C}" type="sibTrans" cxnId="{1412ABA9-D1A7-4AD9-8088-089658AE8F06}">
      <dgm:prSet/>
      <dgm:spPr/>
      <dgm:t>
        <a:bodyPr/>
        <a:lstStyle/>
        <a:p>
          <a:endParaRPr lang="en-US"/>
        </a:p>
      </dgm:t>
    </dgm:pt>
    <dgm:pt modelId="{C3E1B9D9-E8B2-46A8-B08A-AAF9BB1D6A4D}">
      <dgm:prSet/>
      <dgm:spPr/>
      <dgm:t>
        <a:bodyPr/>
        <a:lstStyle/>
        <a:p>
          <a:r>
            <a:rPr lang="en-US"/>
            <a:t>Februari. ”Agenda-2030”</a:t>
          </a:r>
          <a:br>
            <a:rPr lang="en-US"/>
          </a:br>
          <a:r>
            <a:rPr lang="en-US"/>
            <a:t>plats:</a:t>
          </a:r>
        </a:p>
      </dgm:t>
    </dgm:pt>
    <dgm:pt modelId="{EEB976F5-D8FC-46F6-8F85-5DB378EABA8B}" type="parTrans" cxnId="{AAB79E50-984A-4896-BFA3-44F5E7D000D8}">
      <dgm:prSet/>
      <dgm:spPr/>
      <dgm:t>
        <a:bodyPr/>
        <a:lstStyle/>
        <a:p>
          <a:endParaRPr lang="en-US"/>
        </a:p>
      </dgm:t>
    </dgm:pt>
    <dgm:pt modelId="{CBC678BA-CBE1-407E-8C2D-D0A2EE888061}" type="sibTrans" cxnId="{AAB79E50-984A-4896-BFA3-44F5E7D000D8}">
      <dgm:prSet/>
      <dgm:spPr/>
      <dgm:t>
        <a:bodyPr/>
        <a:lstStyle/>
        <a:p>
          <a:endParaRPr lang="en-US"/>
        </a:p>
      </dgm:t>
    </dgm:pt>
    <dgm:pt modelId="{777EC3A3-3677-4238-BC0C-76242F5A93BD}">
      <dgm:prSet/>
      <dgm:spPr/>
      <dgm:t>
        <a:bodyPr/>
        <a:lstStyle/>
        <a:p>
          <a:r>
            <a:rPr lang="en-US"/>
            <a:t>Mars. ”Sponsring 4.0 – framtidstankar”</a:t>
          </a:r>
          <a:br>
            <a:rPr lang="en-US"/>
          </a:br>
          <a:r>
            <a:rPr lang="en-US"/>
            <a:t>Plats:</a:t>
          </a:r>
        </a:p>
      </dgm:t>
    </dgm:pt>
    <dgm:pt modelId="{6F3400E9-BE71-4393-90BB-F38FF8F65B0D}" type="parTrans" cxnId="{9953769A-4A77-4C56-A2AD-BFFEE978DA16}">
      <dgm:prSet/>
      <dgm:spPr/>
      <dgm:t>
        <a:bodyPr/>
        <a:lstStyle/>
        <a:p>
          <a:endParaRPr lang="en-US"/>
        </a:p>
      </dgm:t>
    </dgm:pt>
    <dgm:pt modelId="{31648D49-E861-46DF-B4E4-CC2DD6C170FA}" type="sibTrans" cxnId="{9953769A-4A77-4C56-A2AD-BFFEE978DA16}">
      <dgm:prSet/>
      <dgm:spPr/>
      <dgm:t>
        <a:bodyPr/>
        <a:lstStyle/>
        <a:p>
          <a:endParaRPr lang="en-US"/>
        </a:p>
      </dgm:t>
    </dgm:pt>
    <dgm:pt modelId="{5F82BF10-3B48-440F-83E3-753C2EBE3F8F}">
      <dgm:prSet/>
      <dgm:spPr/>
      <dgm:t>
        <a:bodyPr/>
        <a:lstStyle/>
        <a:p>
          <a:r>
            <a:rPr lang="en-US"/>
            <a:t>21e Mars. Kl17.30 ”Årets sista ordinarie seriematch” Summering av säsong och framtid av Huvudtränaren och ev sportchefen. Plats: Heidhallen</a:t>
          </a:r>
        </a:p>
      </dgm:t>
    </dgm:pt>
    <dgm:pt modelId="{870066B6-F3B5-4529-A1E7-92AAB588D26E}" type="parTrans" cxnId="{291AD748-C1F7-4983-9278-6E160DC1091A}">
      <dgm:prSet/>
      <dgm:spPr/>
      <dgm:t>
        <a:bodyPr/>
        <a:lstStyle/>
        <a:p>
          <a:endParaRPr lang="en-US"/>
        </a:p>
      </dgm:t>
    </dgm:pt>
    <dgm:pt modelId="{785CE7BE-73F3-4A17-A856-504400471498}" type="sibTrans" cxnId="{291AD748-C1F7-4983-9278-6E160DC1091A}">
      <dgm:prSet/>
      <dgm:spPr/>
      <dgm:t>
        <a:bodyPr/>
        <a:lstStyle/>
        <a:p>
          <a:endParaRPr lang="en-US"/>
        </a:p>
      </dgm:t>
    </dgm:pt>
    <dgm:pt modelId="{3A7B976C-C6B1-446B-96DD-155C071DC964}">
      <dgm:prSet/>
      <dgm:spPr/>
      <dgm:t>
        <a:bodyPr/>
        <a:lstStyle/>
        <a:p>
          <a:r>
            <a:rPr lang="en-US"/>
            <a:t>April. ”slutspel”</a:t>
          </a:r>
        </a:p>
      </dgm:t>
    </dgm:pt>
    <dgm:pt modelId="{63C3F8FC-4A96-413A-9283-20C64B3EAFCB}" type="parTrans" cxnId="{9F6D7011-FE85-4627-8E6A-92E02C010E00}">
      <dgm:prSet/>
      <dgm:spPr/>
      <dgm:t>
        <a:bodyPr/>
        <a:lstStyle/>
        <a:p>
          <a:endParaRPr lang="en-US"/>
        </a:p>
      </dgm:t>
    </dgm:pt>
    <dgm:pt modelId="{68C7669E-9401-4BDF-91EE-D27311236501}" type="sibTrans" cxnId="{9F6D7011-FE85-4627-8E6A-92E02C010E00}">
      <dgm:prSet/>
      <dgm:spPr/>
      <dgm:t>
        <a:bodyPr/>
        <a:lstStyle/>
        <a:p>
          <a:endParaRPr lang="en-US"/>
        </a:p>
      </dgm:t>
    </dgm:pt>
    <dgm:pt modelId="{1F86CC22-F905-4869-9659-098CD48A3CAD}">
      <dgm:prSet/>
      <dgm:spPr/>
      <dgm:t>
        <a:bodyPr/>
        <a:lstStyle/>
        <a:p>
          <a:r>
            <a:rPr lang="en-US"/>
            <a:t>Maj. ”slutspel”</a:t>
          </a:r>
          <a:br>
            <a:rPr lang="en-US"/>
          </a:br>
          <a:br>
            <a:rPr lang="en-US"/>
          </a:br>
          <a:endParaRPr lang="en-US"/>
        </a:p>
      </dgm:t>
    </dgm:pt>
    <dgm:pt modelId="{8F1AC853-BBE6-4EB3-84A3-011D4B0FACEA}" type="parTrans" cxnId="{EC719614-D56E-46A6-8F52-5BB40291D926}">
      <dgm:prSet/>
      <dgm:spPr/>
      <dgm:t>
        <a:bodyPr/>
        <a:lstStyle/>
        <a:p>
          <a:endParaRPr lang="en-US"/>
        </a:p>
      </dgm:t>
    </dgm:pt>
    <dgm:pt modelId="{69CD0A23-553B-4868-96D1-44589DAE0C49}" type="sibTrans" cxnId="{EC719614-D56E-46A6-8F52-5BB40291D926}">
      <dgm:prSet/>
      <dgm:spPr/>
      <dgm:t>
        <a:bodyPr/>
        <a:lstStyle/>
        <a:p>
          <a:endParaRPr lang="en-US"/>
        </a:p>
      </dgm:t>
    </dgm:pt>
    <dgm:pt modelId="{DB7004D2-3E37-4DBA-B1F0-A3678AE5D6DF}" type="pres">
      <dgm:prSet presAssocID="{C4D12755-1C96-40C1-82D2-B9689A880F62}" presName="vert0" presStyleCnt="0">
        <dgm:presLayoutVars>
          <dgm:dir/>
          <dgm:animOne val="branch"/>
          <dgm:animLvl val="lvl"/>
        </dgm:presLayoutVars>
      </dgm:prSet>
      <dgm:spPr/>
    </dgm:pt>
    <dgm:pt modelId="{74ADC1D3-D031-4B30-A590-B23515647DBC}" type="pres">
      <dgm:prSet presAssocID="{F2E26038-FF32-4728-B23E-70AABEFA74B0}" presName="thickLine" presStyleLbl="alignNode1" presStyleIdx="0" presStyleCnt="10"/>
      <dgm:spPr/>
    </dgm:pt>
    <dgm:pt modelId="{E87BA511-6B1D-461A-B9D7-76286D875D9A}" type="pres">
      <dgm:prSet presAssocID="{F2E26038-FF32-4728-B23E-70AABEFA74B0}" presName="horz1" presStyleCnt="0"/>
      <dgm:spPr/>
    </dgm:pt>
    <dgm:pt modelId="{C3FA1E55-2FA8-41A7-9023-859B5BD3A01C}" type="pres">
      <dgm:prSet presAssocID="{F2E26038-FF32-4728-B23E-70AABEFA74B0}" presName="tx1" presStyleLbl="revTx" presStyleIdx="0" presStyleCnt="10"/>
      <dgm:spPr/>
    </dgm:pt>
    <dgm:pt modelId="{0BD76991-041A-4C78-A345-6389762A8C63}" type="pres">
      <dgm:prSet presAssocID="{F2E26038-FF32-4728-B23E-70AABEFA74B0}" presName="vert1" presStyleCnt="0"/>
      <dgm:spPr/>
    </dgm:pt>
    <dgm:pt modelId="{0EB335F0-1D10-44BC-B1A4-6CBF3913E872}" type="pres">
      <dgm:prSet presAssocID="{CBC8FFB3-B773-4F0E-8565-A2424FD9C4A4}" presName="thickLine" presStyleLbl="alignNode1" presStyleIdx="1" presStyleCnt="10"/>
      <dgm:spPr/>
    </dgm:pt>
    <dgm:pt modelId="{A75B28B9-3ED3-483D-B13A-E5040C6A7270}" type="pres">
      <dgm:prSet presAssocID="{CBC8FFB3-B773-4F0E-8565-A2424FD9C4A4}" presName="horz1" presStyleCnt="0"/>
      <dgm:spPr/>
    </dgm:pt>
    <dgm:pt modelId="{6FE764C3-ADFE-4233-AEE5-AA065D3225C4}" type="pres">
      <dgm:prSet presAssocID="{CBC8FFB3-B773-4F0E-8565-A2424FD9C4A4}" presName="tx1" presStyleLbl="revTx" presStyleIdx="1" presStyleCnt="10"/>
      <dgm:spPr/>
    </dgm:pt>
    <dgm:pt modelId="{D796AB82-5B71-420B-B619-98A5DC1086DF}" type="pres">
      <dgm:prSet presAssocID="{CBC8FFB3-B773-4F0E-8565-A2424FD9C4A4}" presName="vert1" presStyleCnt="0"/>
      <dgm:spPr/>
    </dgm:pt>
    <dgm:pt modelId="{162818C1-28F9-4965-808D-CDB701D7A973}" type="pres">
      <dgm:prSet presAssocID="{8529E3F1-23C5-43B3-8055-DD9A70977A07}" presName="thickLine" presStyleLbl="alignNode1" presStyleIdx="2" presStyleCnt="10"/>
      <dgm:spPr/>
    </dgm:pt>
    <dgm:pt modelId="{68DB6A3D-29D3-46D0-AA4F-050BCEADEB56}" type="pres">
      <dgm:prSet presAssocID="{8529E3F1-23C5-43B3-8055-DD9A70977A07}" presName="horz1" presStyleCnt="0"/>
      <dgm:spPr/>
    </dgm:pt>
    <dgm:pt modelId="{6BDEA8A4-EEA7-4813-B0B1-F4D476D2E86A}" type="pres">
      <dgm:prSet presAssocID="{8529E3F1-23C5-43B3-8055-DD9A70977A07}" presName="tx1" presStyleLbl="revTx" presStyleIdx="2" presStyleCnt="10"/>
      <dgm:spPr/>
    </dgm:pt>
    <dgm:pt modelId="{A6A7197A-FE71-4C77-83B5-6EE2785FE814}" type="pres">
      <dgm:prSet presAssocID="{8529E3F1-23C5-43B3-8055-DD9A70977A07}" presName="vert1" presStyleCnt="0"/>
      <dgm:spPr/>
    </dgm:pt>
    <dgm:pt modelId="{89D7F1D2-52E3-4554-A08A-E97660BDF120}" type="pres">
      <dgm:prSet presAssocID="{28929F95-1551-4A9E-AA92-126547B0C393}" presName="thickLine" presStyleLbl="alignNode1" presStyleIdx="3" presStyleCnt="10"/>
      <dgm:spPr/>
    </dgm:pt>
    <dgm:pt modelId="{93C0C754-DF1F-42FE-B9B3-EA527D90DE99}" type="pres">
      <dgm:prSet presAssocID="{28929F95-1551-4A9E-AA92-126547B0C393}" presName="horz1" presStyleCnt="0"/>
      <dgm:spPr/>
    </dgm:pt>
    <dgm:pt modelId="{9FDFF151-163C-4144-82F5-8F51AB2BD35E}" type="pres">
      <dgm:prSet presAssocID="{28929F95-1551-4A9E-AA92-126547B0C393}" presName="tx1" presStyleLbl="revTx" presStyleIdx="3" presStyleCnt="10"/>
      <dgm:spPr/>
    </dgm:pt>
    <dgm:pt modelId="{AA816147-6214-4A15-9AB1-DD6E867F5BE5}" type="pres">
      <dgm:prSet presAssocID="{28929F95-1551-4A9E-AA92-126547B0C393}" presName="vert1" presStyleCnt="0"/>
      <dgm:spPr/>
    </dgm:pt>
    <dgm:pt modelId="{613612B3-B268-44CD-8566-10A6F3F89BF3}" type="pres">
      <dgm:prSet presAssocID="{366248C3-7D4D-4CCB-AE3A-40620F7DCFDC}" presName="thickLine" presStyleLbl="alignNode1" presStyleIdx="4" presStyleCnt="10"/>
      <dgm:spPr/>
    </dgm:pt>
    <dgm:pt modelId="{EF2A4499-BBBB-4B20-B934-16CB015A4919}" type="pres">
      <dgm:prSet presAssocID="{366248C3-7D4D-4CCB-AE3A-40620F7DCFDC}" presName="horz1" presStyleCnt="0"/>
      <dgm:spPr/>
    </dgm:pt>
    <dgm:pt modelId="{66728633-E55A-46D2-A39E-0B6E947BD39D}" type="pres">
      <dgm:prSet presAssocID="{366248C3-7D4D-4CCB-AE3A-40620F7DCFDC}" presName="tx1" presStyleLbl="revTx" presStyleIdx="4" presStyleCnt="10"/>
      <dgm:spPr/>
    </dgm:pt>
    <dgm:pt modelId="{8A4E31A6-5FEB-452F-9A11-52A4864353E2}" type="pres">
      <dgm:prSet presAssocID="{366248C3-7D4D-4CCB-AE3A-40620F7DCFDC}" presName="vert1" presStyleCnt="0"/>
      <dgm:spPr/>
    </dgm:pt>
    <dgm:pt modelId="{33CE2492-52BB-408F-B6F6-58A7CE996E64}" type="pres">
      <dgm:prSet presAssocID="{C3E1B9D9-E8B2-46A8-B08A-AAF9BB1D6A4D}" presName="thickLine" presStyleLbl="alignNode1" presStyleIdx="5" presStyleCnt="10"/>
      <dgm:spPr/>
    </dgm:pt>
    <dgm:pt modelId="{6817E371-CD2A-4C7B-803F-05334C326FBE}" type="pres">
      <dgm:prSet presAssocID="{C3E1B9D9-E8B2-46A8-B08A-AAF9BB1D6A4D}" presName="horz1" presStyleCnt="0"/>
      <dgm:spPr/>
    </dgm:pt>
    <dgm:pt modelId="{7800EBCE-1428-4321-8866-D07CCB656ADD}" type="pres">
      <dgm:prSet presAssocID="{C3E1B9D9-E8B2-46A8-B08A-AAF9BB1D6A4D}" presName="tx1" presStyleLbl="revTx" presStyleIdx="5" presStyleCnt="10"/>
      <dgm:spPr/>
    </dgm:pt>
    <dgm:pt modelId="{9A82D27E-2059-4035-AF6B-031CD5AE9164}" type="pres">
      <dgm:prSet presAssocID="{C3E1B9D9-E8B2-46A8-B08A-AAF9BB1D6A4D}" presName="vert1" presStyleCnt="0"/>
      <dgm:spPr/>
    </dgm:pt>
    <dgm:pt modelId="{29D8BD0F-0C59-4E1E-B8D0-4DA67462E503}" type="pres">
      <dgm:prSet presAssocID="{777EC3A3-3677-4238-BC0C-76242F5A93BD}" presName="thickLine" presStyleLbl="alignNode1" presStyleIdx="6" presStyleCnt="10"/>
      <dgm:spPr/>
    </dgm:pt>
    <dgm:pt modelId="{BC82DEAA-82C3-4FC2-999D-BDE58D8EBDF2}" type="pres">
      <dgm:prSet presAssocID="{777EC3A3-3677-4238-BC0C-76242F5A93BD}" presName="horz1" presStyleCnt="0"/>
      <dgm:spPr/>
    </dgm:pt>
    <dgm:pt modelId="{CA703722-C2B0-4BAE-B49E-FE05D446687B}" type="pres">
      <dgm:prSet presAssocID="{777EC3A3-3677-4238-BC0C-76242F5A93BD}" presName="tx1" presStyleLbl="revTx" presStyleIdx="6" presStyleCnt="10"/>
      <dgm:spPr/>
    </dgm:pt>
    <dgm:pt modelId="{AD4822CE-434B-4BF7-8B5D-1EADF9697780}" type="pres">
      <dgm:prSet presAssocID="{777EC3A3-3677-4238-BC0C-76242F5A93BD}" presName="vert1" presStyleCnt="0"/>
      <dgm:spPr/>
    </dgm:pt>
    <dgm:pt modelId="{3638AD68-3DD2-4A78-87F0-DBD7DC591238}" type="pres">
      <dgm:prSet presAssocID="{5F82BF10-3B48-440F-83E3-753C2EBE3F8F}" presName="thickLine" presStyleLbl="alignNode1" presStyleIdx="7" presStyleCnt="10"/>
      <dgm:spPr/>
    </dgm:pt>
    <dgm:pt modelId="{36C6E5D4-1717-485B-B611-EE419A711B1C}" type="pres">
      <dgm:prSet presAssocID="{5F82BF10-3B48-440F-83E3-753C2EBE3F8F}" presName="horz1" presStyleCnt="0"/>
      <dgm:spPr/>
    </dgm:pt>
    <dgm:pt modelId="{4C4D5F80-77EB-41A0-A3DC-D975057D127E}" type="pres">
      <dgm:prSet presAssocID="{5F82BF10-3B48-440F-83E3-753C2EBE3F8F}" presName="tx1" presStyleLbl="revTx" presStyleIdx="7" presStyleCnt="10"/>
      <dgm:spPr/>
    </dgm:pt>
    <dgm:pt modelId="{72B70D52-E965-430C-BAAC-EC9D649B769B}" type="pres">
      <dgm:prSet presAssocID="{5F82BF10-3B48-440F-83E3-753C2EBE3F8F}" presName="vert1" presStyleCnt="0"/>
      <dgm:spPr/>
    </dgm:pt>
    <dgm:pt modelId="{AE66B9C8-1E04-4654-BD83-7DE794673F6A}" type="pres">
      <dgm:prSet presAssocID="{3A7B976C-C6B1-446B-96DD-155C071DC964}" presName="thickLine" presStyleLbl="alignNode1" presStyleIdx="8" presStyleCnt="10"/>
      <dgm:spPr/>
    </dgm:pt>
    <dgm:pt modelId="{0508EAE8-C6FB-4B35-85F0-9B65385064DF}" type="pres">
      <dgm:prSet presAssocID="{3A7B976C-C6B1-446B-96DD-155C071DC964}" presName="horz1" presStyleCnt="0"/>
      <dgm:spPr/>
    </dgm:pt>
    <dgm:pt modelId="{97817C5B-1EF2-48B9-865D-1854268338CE}" type="pres">
      <dgm:prSet presAssocID="{3A7B976C-C6B1-446B-96DD-155C071DC964}" presName="tx1" presStyleLbl="revTx" presStyleIdx="8" presStyleCnt="10"/>
      <dgm:spPr/>
    </dgm:pt>
    <dgm:pt modelId="{4A3BB9F6-6170-4D88-A33F-448152EE3BB9}" type="pres">
      <dgm:prSet presAssocID="{3A7B976C-C6B1-446B-96DD-155C071DC964}" presName="vert1" presStyleCnt="0"/>
      <dgm:spPr/>
    </dgm:pt>
    <dgm:pt modelId="{80F00A3C-1AE0-4FAD-993F-A23ECE75156A}" type="pres">
      <dgm:prSet presAssocID="{1F86CC22-F905-4869-9659-098CD48A3CAD}" presName="thickLine" presStyleLbl="alignNode1" presStyleIdx="9" presStyleCnt="10"/>
      <dgm:spPr/>
    </dgm:pt>
    <dgm:pt modelId="{EF1324BA-A5FE-4472-B35F-065C3596DA02}" type="pres">
      <dgm:prSet presAssocID="{1F86CC22-F905-4869-9659-098CD48A3CAD}" presName="horz1" presStyleCnt="0"/>
      <dgm:spPr/>
    </dgm:pt>
    <dgm:pt modelId="{8B827F6D-6457-4DFE-B616-009192518FFA}" type="pres">
      <dgm:prSet presAssocID="{1F86CC22-F905-4869-9659-098CD48A3CAD}" presName="tx1" presStyleLbl="revTx" presStyleIdx="9" presStyleCnt="10"/>
      <dgm:spPr/>
    </dgm:pt>
    <dgm:pt modelId="{433F2FBE-62EB-4A53-AC06-53217A01162E}" type="pres">
      <dgm:prSet presAssocID="{1F86CC22-F905-4869-9659-098CD48A3CAD}" presName="vert1" presStyleCnt="0"/>
      <dgm:spPr/>
    </dgm:pt>
  </dgm:ptLst>
  <dgm:cxnLst>
    <dgm:cxn modelId="{3F02510D-98DE-4485-8B71-8E2F07DAC2F3}" type="presOf" srcId="{CBC8FFB3-B773-4F0E-8565-A2424FD9C4A4}" destId="{6FE764C3-ADFE-4233-AEE5-AA065D3225C4}" srcOrd="0" destOrd="0" presId="urn:microsoft.com/office/officeart/2008/layout/LinedList"/>
    <dgm:cxn modelId="{9F6D7011-FE85-4627-8E6A-92E02C010E00}" srcId="{C4D12755-1C96-40C1-82D2-B9689A880F62}" destId="{3A7B976C-C6B1-446B-96DD-155C071DC964}" srcOrd="8" destOrd="0" parTransId="{63C3F8FC-4A96-413A-9283-20C64B3EAFCB}" sibTransId="{68C7669E-9401-4BDF-91EE-D27311236501}"/>
    <dgm:cxn modelId="{EC719614-D56E-46A6-8F52-5BB40291D926}" srcId="{C4D12755-1C96-40C1-82D2-B9689A880F62}" destId="{1F86CC22-F905-4869-9659-098CD48A3CAD}" srcOrd="9" destOrd="0" parTransId="{8F1AC853-BBE6-4EB3-84A3-011D4B0FACEA}" sibTransId="{69CD0A23-553B-4868-96D1-44589DAE0C49}"/>
    <dgm:cxn modelId="{049E0F17-4300-4F1F-97F6-DA3EAF790920}" type="presOf" srcId="{C3E1B9D9-E8B2-46A8-B08A-AAF9BB1D6A4D}" destId="{7800EBCE-1428-4321-8866-D07CCB656ADD}" srcOrd="0" destOrd="0" presId="urn:microsoft.com/office/officeart/2008/layout/LinedList"/>
    <dgm:cxn modelId="{309EB01A-182C-4C1A-B153-4A351D353238}" type="presOf" srcId="{777EC3A3-3677-4238-BC0C-76242F5A93BD}" destId="{CA703722-C2B0-4BAE-B49E-FE05D446687B}" srcOrd="0" destOrd="0" presId="urn:microsoft.com/office/officeart/2008/layout/LinedList"/>
    <dgm:cxn modelId="{3E075F5E-8A99-47BF-9389-F10243AF658E}" srcId="{C4D12755-1C96-40C1-82D2-B9689A880F62}" destId="{8529E3F1-23C5-43B3-8055-DD9A70977A07}" srcOrd="2" destOrd="0" parTransId="{5B8E7176-C2AA-4AB1-83AA-C3A53B266672}" sibTransId="{479E1854-A056-4B18-B86B-50072522110C}"/>
    <dgm:cxn modelId="{291AD748-C1F7-4983-9278-6E160DC1091A}" srcId="{C4D12755-1C96-40C1-82D2-B9689A880F62}" destId="{5F82BF10-3B48-440F-83E3-753C2EBE3F8F}" srcOrd="7" destOrd="0" parTransId="{870066B6-F3B5-4529-A1E7-92AAB588D26E}" sibTransId="{785CE7BE-73F3-4A17-A856-504400471498}"/>
    <dgm:cxn modelId="{AAB79E50-984A-4896-BFA3-44F5E7D000D8}" srcId="{C4D12755-1C96-40C1-82D2-B9689A880F62}" destId="{C3E1B9D9-E8B2-46A8-B08A-AAF9BB1D6A4D}" srcOrd="5" destOrd="0" parTransId="{EEB976F5-D8FC-46F6-8F85-5DB378EABA8B}" sibTransId="{CBC678BA-CBE1-407E-8C2D-D0A2EE888061}"/>
    <dgm:cxn modelId="{558FCC87-7CFD-490A-866A-AB15F6B06C17}" type="presOf" srcId="{8529E3F1-23C5-43B3-8055-DD9A70977A07}" destId="{6BDEA8A4-EEA7-4813-B0B1-F4D476D2E86A}" srcOrd="0" destOrd="0" presId="urn:microsoft.com/office/officeart/2008/layout/LinedList"/>
    <dgm:cxn modelId="{9261B18B-5503-4C4A-8325-CCD49C5BB23C}" srcId="{C4D12755-1C96-40C1-82D2-B9689A880F62}" destId="{F2E26038-FF32-4728-B23E-70AABEFA74B0}" srcOrd="0" destOrd="0" parTransId="{D54E1853-C456-4D6A-B4E5-D00C7EE538AC}" sibTransId="{08105CE7-F918-4DDA-B109-8F22207B078B}"/>
    <dgm:cxn modelId="{77825C8C-D55A-4A74-B257-24AB04641BC0}" type="presOf" srcId="{C4D12755-1C96-40C1-82D2-B9689A880F62}" destId="{DB7004D2-3E37-4DBA-B1F0-A3678AE5D6DF}" srcOrd="0" destOrd="0" presId="urn:microsoft.com/office/officeart/2008/layout/LinedList"/>
    <dgm:cxn modelId="{72F9B395-629C-4967-B15E-070E66B6800F}" type="presOf" srcId="{28929F95-1551-4A9E-AA92-126547B0C393}" destId="{9FDFF151-163C-4144-82F5-8F51AB2BD35E}" srcOrd="0" destOrd="0" presId="urn:microsoft.com/office/officeart/2008/layout/LinedList"/>
    <dgm:cxn modelId="{9953769A-4A77-4C56-A2AD-BFFEE978DA16}" srcId="{C4D12755-1C96-40C1-82D2-B9689A880F62}" destId="{777EC3A3-3677-4238-BC0C-76242F5A93BD}" srcOrd="6" destOrd="0" parTransId="{6F3400E9-BE71-4393-90BB-F38FF8F65B0D}" sibTransId="{31648D49-E861-46DF-B4E4-CC2DD6C170FA}"/>
    <dgm:cxn modelId="{983B479F-4C28-484D-A063-D0EE6C61050A}" type="presOf" srcId="{3A7B976C-C6B1-446B-96DD-155C071DC964}" destId="{97817C5B-1EF2-48B9-865D-1854268338CE}" srcOrd="0" destOrd="0" presId="urn:microsoft.com/office/officeart/2008/layout/LinedList"/>
    <dgm:cxn modelId="{AD81F3A7-36B0-4324-A56D-B6F3515DA85B}" type="presOf" srcId="{1F86CC22-F905-4869-9659-098CD48A3CAD}" destId="{8B827F6D-6457-4DFE-B616-009192518FFA}" srcOrd="0" destOrd="0" presId="urn:microsoft.com/office/officeart/2008/layout/LinedList"/>
    <dgm:cxn modelId="{1412ABA9-D1A7-4AD9-8088-089658AE8F06}" srcId="{C4D12755-1C96-40C1-82D2-B9689A880F62}" destId="{366248C3-7D4D-4CCB-AE3A-40620F7DCFDC}" srcOrd="4" destOrd="0" parTransId="{7976AC42-829A-4C87-A40E-251F75619C5B}" sibTransId="{77AF2675-6390-4B54-95D9-06E42098DE6C}"/>
    <dgm:cxn modelId="{8787F8AB-C149-4EF6-8A0E-25204F1949C9}" type="presOf" srcId="{366248C3-7D4D-4CCB-AE3A-40620F7DCFDC}" destId="{66728633-E55A-46D2-A39E-0B6E947BD39D}" srcOrd="0" destOrd="0" presId="urn:microsoft.com/office/officeart/2008/layout/LinedList"/>
    <dgm:cxn modelId="{47485AB3-3FE3-49D0-A0D8-45BA579843F5}" type="presOf" srcId="{5F82BF10-3B48-440F-83E3-753C2EBE3F8F}" destId="{4C4D5F80-77EB-41A0-A3DC-D975057D127E}" srcOrd="0" destOrd="0" presId="urn:microsoft.com/office/officeart/2008/layout/LinedList"/>
    <dgm:cxn modelId="{1DE79EB4-696B-4AC3-A511-F11D5D6381DE}" srcId="{C4D12755-1C96-40C1-82D2-B9689A880F62}" destId="{28929F95-1551-4A9E-AA92-126547B0C393}" srcOrd="3" destOrd="0" parTransId="{A4FCC283-3579-47B8-ACAE-A74C75430DBF}" sibTransId="{BF09FE22-AE71-4476-9FBA-D00E8E0B3AA9}"/>
    <dgm:cxn modelId="{8F2823D3-5616-470B-A5EF-8576D2999052}" srcId="{C4D12755-1C96-40C1-82D2-B9689A880F62}" destId="{CBC8FFB3-B773-4F0E-8565-A2424FD9C4A4}" srcOrd="1" destOrd="0" parTransId="{3B45EA3C-A37C-4A56-9629-78C7139092C2}" sibTransId="{644A15F8-762D-4CD9-B29C-708F43F8B882}"/>
    <dgm:cxn modelId="{BE2719DC-6D81-49A6-BEA2-489BAF278A2F}" type="presOf" srcId="{F2E26038-FF32-4728-B23E-70AABEFA74B0}" destId="{C3FA1E55-2FA8-41A7-9023-859B5BD3A01C}" srcOrd="0" destOrd="0" presId="urn:microsoft.com/office/officeart/2008/layout/LinedList"/>
    <dgm:cxn modelId="{74B18731-7564-4680-BB68-C2598971F789}" type="presParOf" srcId="{DB7004D2-3E37-4DBA-B1F0-A3678AE5D6DF}" destId="{74ADC1D3-D031-4B30-A590-B23515647DBC}" srcOrd="0" destOrd="0" presId="urn:microsoft.com/office/officeart/2008/layout/LinedList"/>
    <dgm:cxn modelId="{4A2C210B-8707-446D-AC6B-345D0F0B42F3}" type="presParOf" srcId="{DB7004D2-3E37-4DBA-B1F0-A3678AE5D6DF}" destId="{E87BA511-6B1D-461A-B9D7-76286D875D9A}" srcOrd="1" destOrd="0" presId="urn:microsoft.com/office/officeart/2008/layout/LinedList"/>
    <dgm:cxn modelId="{1ADB512A-A486-4A6D-8A27-216236814EC2}" type="presParOf" srcId="{E87BA511-6B1D-461A-B9D7-76286D875D9A}" destId="{C3FA1E55-2FA8-41A7-9023-859B5BD3A01C}" srcOrd="0" destOrd="0" presId="urn:microsoft.com/office/officeart/2008/layout/LinedList"/>
    <dgm:cxn modelId="{A021ECF5-C88E-44EC-A6C4-AC15B8B564BB}" type="presParOf" srcId="{E87BA511-6B1D-461A-B9D7-76286D875D9A}" destId="{0BD76991-041A-4C78-A345-6389762A8C63}" srcOrd="1" destOrd="0" presId="urn:microsoft.com/office/officeart/2008/layout/LinedList"/>
    <dgm:cxn modelId="{78D6F253-C576-4344-8E42-98993A0FE36B}" type="presParOf" srcId="{DB7004D2-3E37-4DBA-B1F0-A3678AE5D6DF}" destId="{0EB335F0-1D10-44BC-B1A4-6CBF3913E872}" srcOrd="2" destOrd="0" presId="urn:microsoft.com/office/officeart/2008/layout/LinedList"/>
    <dgm:cxn modelId="{7E33C5FC-4402-4756-88DF-39695B0D70D7}" type="presParOf" srcId="{DB7004D2-3E37-4DBA-B1F0-A3678AE5D6DF}" destId="{A75B28B9-3ED3-483D-B13A-E5040C6A7270}" srcOrd="3" destOrd="0" presId="urn:microsoft.com/office/officeart/2008/layout/LinedList"/>
    <dgm:cxn modelId="{B158B3B8-B56A-43EC-922C-1895AC16AAA0}" type="presParOf" srcId="{A75B28B9-3ED3-483D-B13A-E5040C6A7270}" destId="{6FE764C3-ADFE-4233-AEE5-AA065D3225C4}" srcOrd="0" destOrd="0" presId="urn:microsoft.com/office/officeart/2008/layout/LinedList"/>
    <dgm:cxn modelId="{0C7E7C7C-98DC-4F8F-9115-069700D92309}" type="presParOf" srcId="{A75B28B9-3ED3-483D-B13A-E5040C6A7270}" destId="{D796AB82-5B71-420B-B619-98A5DC1086DF}" srcOrd="1" destOrd="0" presId="urn:microsoft.com/office/officeart/2008/layout/LinedList"/>
    <dgm:cxn modelId="{B51D9791-1FB7-4FE0-BB45-904BBECC9BDE}" type="presParOf" srcId="{DB7004D2-3E37-4DBA-B1F0-A3678AE5D6DF}" destId="{162818C1-28F9-4965-808D-CDB701D7A973}" srcOrd="4" destOrd="0" presId="urn:microsoft.com/office/officeart/2008/layout/LinedList"/>
    <dgm:cxn modelId="{A5FE184B-2ACA-467F-A0B5-B430F7519C31}" type="presParOf" srcId="{DB7004D2-3E37-4DBA-B1F0-A3678AE5D6DF}" destId="{68DB6A3D-29D3-46D0-AA4F-050BCEADEB56}" srcOrd="5" destOrd="0" presId="urn:microsoft.com/office/officeart/2008/layout/LinedList"/>
    <dgm:cxn modelId="{C21B8635-60B3-475B-B896-7122C55F13DD}" type="presParOf" srcId="{68DB6A3D-29D3-46D0-AA4F-050BCEADEB56}" destId="{6BDEA8A4-EEA7-4813-B0B1-F4D476D2E86A}" srcOrd="0" destOrd="0" presId="urn:microsoft.com/office/officeart/2008/layout/LinedList"/>
    <dgm:cxn modelId="{8D4063C4-7C00-408D-BB60-A15CD1C9799D}" type="presParOf" srcId="{68DB6A3D-29D3-46D0-AA4F-050BCEADEB56}" destId="{A6A7197A-FE71-4C77-83B5-6EE2785FE814}" srcOrd="1" destOrd="0" presId="urn:microsoft.com/office/officeart/2008/layout/LinedList"/>
    <dgm:cxn modelId="{C6309666-974A-4046-A9A7-0120E7917CD4}" type="presParOf" srcId="{DB7004D2-3E37-4DBA-B1F0-A3678AE5D6DF}" destId="{89D7F1D2-52E3-4554-A08A-E97660BDF120}" srcOrd="6" destOrd="0" presId="urn:microsoft.com/office/officeart/2008/layout/LinedList"/>
    <dgm:cxn modelId="{931F4B3C-C1F2-4523-BEFF-3AC47624D9A9}" type="presParOf" srcId="{DB7004D2-3E37-4DBA-B1F0-A3678AE5D6DF}" destId="{93C0C754-DF1F-42FE-B9B3-EA527D90DE99}" srcOrd="7" destOrd="0" presId="urn:microsoft.com/office/officeart/2008/layout/LinedList"/>
    <dgm:cxn modelId="{0534DDE1-F35B-40C7-88C2-BC90AE1BD015}" type="presParOf" srcId="{93C0C754-DF1F-42FE-B9B3-EA527D90DE99}" destId="{9FDFF151-163C-4144-82F5-8F51AB2BD35E}" srcOrd="0" destOrd="0" presId="urn:microsoft.com/office/officeart/2008/layout/LinedList"/>
    <dgm:cxn modelId="{3DBDF43F-DE13-402B-B201-147A06813E42}" type="presParOf" srcId="{93C0C754-DF1F-42FE-B9B3-EA527D90DE99}" destId="{AA816147-6214-4A15-9AB1-DD6E867F5BE5}" srcOrd="1" destOrd="0" presId="urn:microsoft.com/office/officeart/2008/layout/LinedList"/>
    <dgm:cxn modelId="{9136DE02-C71C-4EBE-BCDF-ED031B64A854}" type="presParOf" srcId="{DB7004D2-3E37-4DBA-B1F0-A3678AE5D6DF}" destId="{613612B3-B268-44CD-8566-10A6F3F89BF3}" srcOrd="8" destOrd="0" presId="urn:microsoft.com/office/officeart/2008/layout/LinedList"/>
    <dgm:cxn modelId="{C334CE57-DD30-4824-8091-CA47AF9F8FF8}" type="presParOf" srcId="{DB7004D2-3E37-4DBA-B1F0-A3678AE5D6DF}" destId="{EF2A4499-BBBB-4B20-B934-16CB015A4919}" srcOrd="9" destOrd="0" presId="urn:microsoft.com/office/officeart/2008/layout/LinedList"/>
    <dgm:cxn modelId="{665A2427-2939-4704-BD98-89A9C4A7B57E}" type="presParOf" srcId="{EF2A4499-BBBB-4B20-B934-16CB015A4919}" destId="{66728633-E55A-46D2-A39E-0B6E947BD39D}" srcOrd="0" destOrd="0" presId="urn:microsoft.com/office/officeart/2008/layout/LinedList"/>
    <dgm:cxn modelId="{246E3305-2451-4C2B-98F8-78724BBBEE6D}" type="presParOf" srcId="{EF2A4499-BBBB-4B20-B934-16CB015A4919}" destId="{8A4E31A6-5FEB-452F-9A11-52A4864353E2}" srcOrd="1" destOrd="0" presId="urn:microsoft.com/office/officeart/2008/layout/LinedList"/>
    <dgm:cxn modelId="{752AE5E5-DBD8-4210-B184-70A27770DF72}" type="presParOf" srcId="{DB7004D2-3E37-4DBA-B1F0-A3678AE5D6DF}" destId="{33CE2492-52BB-408F-B6F6-58A7CE996E64}" srcOrd="10" destOrd="0" presId="urn:microsoft.com/office/officeart/2008/layout/LinedList"/>
    <dgm:cxn modelId="{33FF4F85-6BF4-481E-AD23-57D65FE3268F}" type="presParOf" srcId="{DB7004D2-3E37-4DBA-B1F0-A3678AE5D6DF}" destId="{6817E371-CD2A-4C7B-803F-05334C326FBE}" srcOrd="11" destOrd="0" presId="urn:microsoft.com/office/officeart/2008/layout/LinedList"/>
    <dgm:cxn modelId="{DBB95D94-FCBB-4908-BE6A-9B35F1AE58F0}" type="presParOf" srcId="{6817E371-CD2A-4C7B-803F-05334C326FBE}" destId="{7800EBCE-1428-4321-8866-D07CCB656ADD}" srcOrd="0" destOrd="0" presId="urn:microsoft.com/office/officeart/2008/layout/LinedList"/>
    <dgm:cxn modelId="{B0A81674-85B5-4131-B869-51DB0BB2237D}" type="presParOf" srcId="{6817E371-CD2A-4C7B-803F-05334C326FBE}" destId="{9A82D27E-2059-4035-AF6B-031CD5AE9164}" srcOrd="1" destOrd="0" presId="urn:microsoft.com/office/officeart/2008/layout/LinedList"/>
    <dgm:cxn modelId="{96409009-240F-4D6F-B08C-66A5437D72B2}" type="presParOf" srcId="{DB7004D2-3E37-4DBA-B1F0-A3678AE5D6DF}" destId="{29D8BD0F-0C59-4E1E-B8D0-4DA67462E503}" srcOrd="12" destOrd="0" presId="urn:microsoft.com/office/officeart/2008/layout/LinedList"/>
    <dgm:cxn modelId="{3181D983-BFDC-4832-833C-2142747794BA}" type="presParOf" srcId="{DB7004D2-3E37-4DBA-B1F0-A3678AE5D6DF}" destId="{BC82DEAA-82C3-4FC2-999D-BDE58D8EBDF2}" srcOrd="13" destOrd="0" presId="urn:microsoft.com/office/officeart/2008/layout/LinedList"/>
    <dgm:cxn modelId="{8A2E999A-9D49-4B03-A25F-57A1188FF72F}" type="presParOf" srcId="{BC82DEAA-82C3-4FC2-999D-BDE58D8EBDF2}" destId="{CA703722-C2B0-4BAE-B49E-FE05D446687B}" srcOrd="0" destOrd="0" presId="urn:microsoft.com/office/officeart/2008/layout/LinedList"/>
    <dgm:cxn modelId="{3630353B-B0E4-4E10-AFAF-1C4E11BFF8C7}" type="presParOf" srcId="{BC82DEAA-82C3-4FC2-999D-BDE58D8EBDF2}" destId="{AD4822CE-434B-4BF7-8B5D-1EADF9697780}" srcOrd="1" destOrd="0" presId="urn:microsoft.com/office/officeart/2008/layout/LinedList"/>
    <dgm:cxn modelId="{8BA096FD-EFA0-40E4-AFC0-2C86CA3D7275}" type="presParOf" srcId="{DB7004D2-3E37-4DBA-B1F0-A3678AE5D6DF}" destId="{3638AD68-3DD2-4A78-87F0-DBD7DC591238}" srcOrd="14" destOrd="0" presId="urn:microsoft.com/office/officeart/2008/layout/LinedList"/>
    <dgm:cxn modelId="{62116B8B-464F-4F18-937A-AFEAD27683D0}" type="presParOf" srcId="{DB7004D2-3E37-4DBA-B1F0-A3678AE5D6DF}" destId="{36C6E5D4-1717-485B-B611-EE419A711B1C}" srcOrd="15" destOrd="0" presId="urn:microsoft.com/office/officeart/2008/layout/LinedList"/>
    <dgm:cxn modelId="{343F4097-52A2-4459-8182-EC68836151F1}" type="presParOf" srcId="{36C6E5D4-1717-485B-B611-EE419A711B1C}" destId="{4C4D5F80-77EB-41A0-A3DC-D975057D127E}" srcOrd="0" destOrd="0" presId="urn:microsoft.com/office/officeart/2008/layout/LinedList"/>
    <dgm:cxn modelId="{E30AA80A-4903-409C-8564-87D496B3D0AF}" type="presParOf" srcId="{36C6E5D4-1717-485B-B611-EE419A711B1C}" destId="{72B70D52-E965-430C-BAAC-EC9D649B769B}" srcOrd="1" destOrd="0" presId="urn:microsoft.com/office/officeart/2008/layout/LinedList"/>
    <dgm:cxn modelId="{8A405039-624C-45BA-87F8-45EA542E1A22}" type="presParOf" srcId="{DB7004D2-3E37-4DBA-B1F0-A3678AE5D6DF}" destId="{AE66B9C8-1E04-4654-BD83-7DE794673F6A}" srcOrd="16" destOrd="0" presId="urn:microsoft.com/office/officeart/2008/layout/LinedList"/>
    <dgm:cxn modelId="{E9B600C3-2E1D-4827-B80A-6F26307C1D97}" type="presParOf" srcId="{DB7004D2-3E37-4DBA-B1F0-A3678AE5D6DF}" destId="{0508EAE8-C6FB-4B35-85F0-9B65385064DF}" srcOrd="17" destOrd="0" presId="urn:microsoft.com/office/officeart/2008/layout/LinedList"/>
    <dgm:cxn modelId="{2CFC4B4E-11E3-49C7-B7DD-AF5E8F6F48CD}" type="presParOf" srcId="{0508EAE8-C6FB-4B35-85F0-9B65385064DF}" destId="{97817C5B-1EF2-48B9-865D-1854268338CE}" srcOrd="0" destOrd="0" presId="urn:microsoft.com/office/officeart/2008/layout/LinedList"/>
    <dgm:cxn modelId="{E555B430-14E6-4106-89F5-1FAE2F763160}" type="presParOf" srcId="{0508EAE8-C6FB-4B35-85F0-9B65385064DF}" destId="{4A3BB9F6-6170-4D88-A33F-448152EE3BB9}" srcOrd="1" destOrd="0" presId="urn:microsoft.com/office/officeart/2008/layout/LinedList"/>
    <dgm:cxn modelId="{70214AF3-6A79-4960-9971-B39A3965B3C9}" type="presParOf" srcId="{DB7004D2-3E37-4DBA-B1F0-A3678AE5D6DF}" destId="{80F00A3C-1AE0-4FAD-993F-A23ECE75156A}" srcOrd="18" destOrd="0" presId="urn:microsoft.com/office/officeart/2008/layout/LinedList"/>
    <dgm:cxn modelId="{936A89DC-7928-4E63-93B0-E1D718A41DF4}" type="presParOf" srcId="{DB7004D2-3E37-4DBA-B1F0-A3678AE5D6DF}" destId="{EF1324BA-A5FE-4472-B35F-065C3596DA02}" srcOrd="19" destOrd="0" presId="urn:microsoft.com/office/officeart/2008/layout/LinedList"/>
    <dgm:cxn modelId="{1B70432A-335E-4B78-8943-C372A2291346}" type="presParOf" srcId="{EF1324BA-A5FE-4472-B35F-065C3596DA02}" destId="{8B827F6D-6457-4DFE-B616-009192518FFA}" srcOrd="0" destOrd="0" presId="urn:microsoft.com/office/officeart/2008/layout/LinedList"/>
    <dgm:cxn modelId="{FF2E64C1-D4D8-4CC4-824B-68CFCC8F5CFC}" type="presParOf" srcId="{EF1324BA-A5FE-4472-B35F-065C3596DA02}" destId="{433F2FBE-62EB-4A53-AC06-53217A01162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DC1D3-D031-4B30-A590-B23515647DBC}">
      <dsp:nvSpPr>
        <dsp:cNvPr id="0" name=""/>
        <dsp:cNvSpPr/>
      </dsp:nvSpPr>
      <dsp:spPr>
        <a:xfrm>
          <a:off x="0" y="682"/>
          <a:ext cx="624526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FA1E55-2FA8-41A7-9023-859B5BD3A01C}">
      <dsp:nvSpPr>
        <dsp:cNvPr id="0" name=""/>
        <dsp:cNvSpPr/>
      </dsp:nvSpPr>
      <dsp:spPr>
        <a:xfrm>
          <a:off x="0" y="682"/>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September. ”Säsongsupptakt” med vår a-lagstränare. Info och tankar kring säsongen. </a:t>
          </a:r>
          <a:br>
            <a:rPr lang="en-US" sz="1100" kern="1200"/>
          </a:br>
          <a:r>
            <a:rPr lang="en-US" sz="1100" kern="1200"/>
            <a:t>Plats Glenns sportbar på Frölunda torg</a:t>
          </a:r>
        </a:p>
      </dsp:txBody>
      <dsp:txXfrm>
        <a:off x="0" y="682"/>
        <a:ext cx="6245265" cy="558798"/>
      </dsp:txXfrm>
    </dsp:sp>
    <dsp:sp modelId="{0EB335F0-1D10-44BC-B1A4-6CBF3913E872}">
      <dsp:nvSpPr>
        <dsp:cNvPr id="0" name=""/>
        <dsp:cNvSpPr/>
      </dsp:nvSpPr>
      <dsp:spPr>
        <a:xfrm>
          <a:off x="0" y="559480"/>
          <a:ext cx="6245265" cy="0"/>
        </a:xfrm>
        <a:prstGeom prst="line">
          <a:avLst/>
        </a:prstGeom>
        <a:solidFill>
          <a:schemeClr val="accent2">
            <a:hueOff val="-147041"/>
            <a:satOff val="166"/>
            <a:lumOff val="392"/>
            <a:alphaOff val="0"/>
          </a:schemeClr>
        </a:solidFill>
        <a:ln w="12700" cap="flat" cmpd="sng" algn="ctr">
          <a:solidFill>
            <a:schemeClr val="accent2">
              <a:hueOff val="-147041"/>
              <a:satOff val="166"/>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E764C3-ADFE-4233-AEE5-AA065D3225C4}">
      <dsp:nvSpPr>
        <dsp:cNvPr id="0" name=""/>
        <dsp:cNvSpPr/>
      </dsp:nvSpPr>
      <dsp:spPr>
        <a:xfrm>
          <a:off x="0" y="559480"/>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Oktober. ”Sponsring som marknadsföring”</a:t>
          </a:r>
          <a:br>
            <a:rPr lang="en-US" sz="1100" kern="1200"/>
          </a:br>
          <a:r>
            <a:rPr lang="en-US" sz="1100" kern="1200"/>
            <a:t>Plats:</a:t>
          </a:r>
        </a:p>
      </dsp:txBody>
      <dsp:txXfrm>
        <a:off x="0" y="559480"/>
        <a:ext cx="6245265" cy="558798"/>
      </dsp:txXfrm>
    </dsp:sp>
    <dsp:sp modelId="{162818C1-28F9-4965-808D-CDB701D7A973}">
      <dsp:nvSpPr>
        <dsp:cNvPr id="0" name=""/>
        <dsp:cNvSpPr/>
      </dsp:nvSpPr>
      <dsp:spPr>
        <a:xfrm>
          <a:off x="0" y="1118278"/>
          <a:ext cx="6245265" cy="0"/>
        </a:xfrm>
        <a:prstGeom prst="line">
          <a:avLst/>
        </a:prstGeom>
        <a:solidFill>
          <a:schemeClr val="accent2">
            <a:hueOff val="-294083"/>
            <a:satOff val="332"/>
            <a:lumOff val="784"/>
            <a:alphaOff val="0"/>
          </a:schemeClr>
        </a:solidFill>
        <a:ln w="12700" cap="flat" cmpd="sng" algn="ctr">
          <a:solidFill>
            <a:schemeClr val="accent2">
              <a:hueOff val="-294083"/>
              <a:satOff val="332"/>
              <a:lumOff val="7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DEA8A4-EEA7-4813-B0B1-F4D476D2E86A}">
      <dsp:nvSpPr>
        <dsp:cNvPr id="0" name=""/>
        <dsp:cNvSpPr/>
      </dsp:nvSpPr>
      <dsp:spPr>
        <a:xfrm>
          <a:off x="0" y="1118278"/>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November. ”Att aktivera sin sponsring”</a:t>
          </a:r>
          <a:br>
            <a:rPr lang="en-US" sz="1100" kern="1200"/>
          </a:br>
          <a:r>
            <a:rPr lang="en-US" sz="1100" kern="1200"/>
            <a:t>Plats:</a:t>
          </a:r>
        </a:p>
      </dsp:txBody>
      <dsp:txXfrm>
        <a:off x="0" y="1118278"/>
        <a:ext cx="6245265" cy="558798"/>
      </dsp:txXfrm>
    </dsp:sp>
    <dsp:sp modelId="{89D7F1D2-52E3-4554-A08A-E97660BDF120}">
      <dsp:nvSpPr>
        <dsp:cNvPr id="0" name=""/>
        <dsp:cNvSpPr/>
      </dsp:nvSpPr>
      <dsp:spPr>
        <a:xfrm>
          <a:off x="0" y="1677077"/>
          <a:ext cx="6245265" cy="0"/>
        </a:xfrm>
        <a:prstGeom prst="line">
          <a:avLst/>
        </a:prstGeom>
        <a:solidFill>
          <a:schemeClr val="accent2">
            <a:hueOff val="-441124"/>
            <a:satOff val="497"/>
            <a:lumOff val="1177"/>
            <a:alphaOff val="0"/>
          </a:schemeClr>
        </a:solidFill>
        <a:ln w="12700" cap="flat" cmpd="sng" algn="ctr">
          <a:solidFill>
            <a:schemeClr val="accent2">
              <a:hueOff val="-441124"/>
              <a:satOff val="497"/>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DFF151-163C-4144-82F5-8F51AB2BD35E}">
      <dsp:nvSpPr>
        <dsp:cNvPr id="0" name=""/>
        <dsp:cNvSpPr/>
      </dsp:nvSpPr>
      <dsp:spPr>
        <a:xfrm>
          <a:off x="0" y="1677077"/>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December. ”Sponsring och sociala medier”</a:t>
          </a:r>
          <a:br>
            <a:rPr lang="en-US" sz="1100" kern="1200"/>
          </a:br>
          <a:r>
            <a:rPr lang="en-US" sz="1100" kern="1200"/>
            <a:t>Plats:</a:t>
          </a:r>
        </a:p>
      </dsp:txBody>
      <dsp:txXfrm>
        <a:off x="0" y="1677077"/>
        <a:ext cx="6245265" cy="558798"/>
      </dsp:txXfrm>
    </dsp:sp>
    <dsp:sp modelId="{613612B3-B268-44CD-8566-10A6F3F89BF3}">
      <dsp:nvSpPr>
        <dsp:cNvPr id="0" name=""/>
        <dsp:cNvSpPr/>
      </dsp:nvSpPr>
      <dsp:spPr>
        <a:xfrm>
          <a:off x="0" y="2235875"/>
          <a:ext cx="6245265" cy="0"/>
        </a:xfrm>
        <a:prstGeom prst="line">
          <a:avLst/>
        </a:prstGeom>
        <a:solidFill>
          <a:schemeClr val="accent2">
            <a:hueOff val="-588166"/>
            <a:satOff val="663"/>
            <a:lumOff val="1569"/>
            <a:alphaOff val="0"/>
          </a:schemeClr>
        </a:solidFill>
        <a:ln w="12700" cap="flat" cmpd="sng" algn="ctr">
          <a:solidFill>
            <a:schemeClr val="accent2">
              <a:hueOff val="-588166"/>
              <a:satOff val="663"/>
              <a:lumOff val="15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728633-E55A-46D2-A39E-0B6E947BD39D}">
      <dsp:nvSpPr>
        <dsp:cNvPr id="0" name=""/>
        <dsp:cNvSpPr/>
      </dsp:nvSpPr>
      <dsp:spPr>
        <a:xfrm>
          <a:off x="0" y="2235875"/>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Januari. ”Vad gör BK Heid för csr arbeten”</a:t>
          </a:r>
          <a:br>
            <a:rPr lang="en-US" sz="1100" kern="1200"/>
          </a:br>
          <a:r>
            <a:rPr lang="en-US" sz="1100" kern="1200"/>
            <a:t>Plats: Heidhallen</a:t>
          </a:r>
        </a:p>
      </dsp:txBody>
      <dsp:txXfrm>
        <a:off x="0" y="2235875"/>
        <a:ext cx="6245265" cy="558798"/>
      </dsp:txXfrm>
    </dsp:sp>
    <dsp:sp modelId="{33CE2492-52BB-408F-B6F6-58A7CE996E64}">
      <dsp:nvSpPr>
        <dsp:cNvPr id="0" name=""/>
        <dsp:cNvSpPr/>
      </dsp:nvSpPr>
      <dsp:spPr>
        <a:xfrm>
          <a:off x="0" y="2794673"/>
          <a:ext cx="6245265" cy="0"/>
        </a:xfrm>
        <a:prstGeom prst="line">
          <a:avLst/>
        </a:prstGeom>
        <a:solidFill>
          <a:schemeClr val="accent2">
            <a:hueOff val="-735207"/>
            <a:satOff val="829"/>
            <a:lumOff val="1961"/>
            <a:alphaOff val="0"/>
          </a:schemeClr>
        </a:solidFill>
        <a:ln w="12700" cap="flat" cmpd="sng" algn="ctr">
          <a:solidFill>
            <a:schemeClr val="accent2">
              <a:hueOff val="-735207"/>
              <a:satOff val="829"/>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00EBCE-1428-4321-8866-D07CCB656ADD}">
      <dsp:nvSpPr>
        <dsp:cNvPr id="0" name=""/>
        <dsp:cNvSpPr/>
      </dsp:nvSpPr>
      <dsp:spPr>
        <a:xfrm>
          <a:off x="0" y="2794673"/>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Februari. ”Agenda-2030”</a:t>
          </a:r>
          <a:br>
            <a:rPr lang="en-US" sz="1100" kern="1200"/>
          </a:br>
          <a:r>
            <a:rPr lang="en-US" sz="1100" kern="1200"/>
            <a:t>plats:</a:t>
          </a:r>
        </a:p>
      </dsp:txBody>
      <dsp:txXfrm>
        <a:off x="0" y="2794673"/>
        <a:ext cx="6245265" cy="558798"/>
      </dsp:txXfrm>
    </dsp:sp>
    <dsp:sp modelId="{29D8BD0F-0C59-4E1E-B8D0-4DA67462E503}">
      <dsp:nvSpPr>
        <dsp:cNvPr id="0" name=""/>
        <dsp:cNvSpPr/>
      </dsp:nvSpPr>
      <dsp:spPr>
        <a:xfrm>
          <a:off x="0" y="3353471"/>
          <a:ext cx="6245265" cy="0"/>
        </a:xfrm>
        <a:prstGeom prst="line">
          <a:avLst/>
        </a:prstGeom>
        <a:solidFill>
          <a:schemeClr val="accent2">
            <a:hueOff val="-882249"/>
            <a:satOff val="995"/>
            <a:lumOff val="2353"/>
            <a:alphaOff val="0"/>
          </a:schemeClr>
        </a:solidFill>
        <a:ln w="12700" cap="flat" cmpd="sng" algn="ctr">
          <a:solidFill>
            <a:schemeClr val="accent2">
              <a:hueOff val="-882249"/>
              <a:satOff val="995"/>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703722-C2B0-4BAE-B49E-FE05D446687B}">
      <dsp:nvSpPr>
        <dsp:cNvPr id="0" name=""/>
        <dsp:cNvSpPr/>
      </dsp:nvSpPr>
      <dsp:spPr>
        <a:xfrm>
          <a:off x="0" y="3353471"/>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Mars. ”Sponsring 4.0 – framtidstankar”</a:t>
          </a:r>
          <a:br>
            <a:rPr lang="en-US" sz="1100" kern="1200"/>
          </a:br>
          <a:r>
            <a:rPr lang="en-US" sz="1100" kern="1200"/>
            <a:t>Plats:</a:t>
          </a:r>
        </a:p>
      </dsp:txBody>
      <dsp:txXfrm>
        <a:off x="0" y="3353471"/>
        <a:ext cx="6245265" cy="558798"/>
      </dsp:txXfrm>
    </dsp:sp>
    <dsp:sp modelId="{3638AD68-3DD2-4A78-87F0-DBD7DC591238}">
      <dsp:nvSpPr>
        <dsp:cNvPr id="0" name=""/>
        <dsp:cNvSpPr/>
      </dsp:nvSpPr>
      <dsp:spPr>
        <a:xfrm>
          <a:off x="0" y="3912269"/>
          <a:ext cx="6245265" cy="0"/>
        </a:xfrm>
        <a:prstGeom prst="line">
          <a:avLst/>
        </a:prstGeom>
        <a:solidFill>
          <a:schemeClr val="accent2">
            <a:hueOff val="-1029290"/>
            <a:satOff val="1160"/>
            <a:lumOff val="2746"/>
            <a:alphaOff val="0"/>
          </a:schemeClr>
        </a:solidFill>
        <a:ln w="12700" cap="flat" cmpd="sng" algn="ctr">
          <a:solidFill>
            <a:schemeClr val="accent2">
              <a:hueOff val="-1029290"/>
              <a:satOff val="1160"/>
              <a:lumOff val="274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4D5F80-77EB-41A0-A3DC-D975057D127E}">
      <dsp:nvSpPr>
        <dsp:cNvPr id="0" name=""/>
        <dsp:cNvSpPr/>
      </dsp:nvSpPr>
      <dsp:spPr>
        <a:xfrm>
          <a:off x="0" y="3912269"/>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21e Mars. Kl17.30 ”Årets sista ordinarie seriematch” Summering av säsong och framtid av Huvudtränaren och ev sportchefen. Plats: Heidhallen</a:t>
          </a:r>
        </a:p>
      </dsp:txBody>
      <dsp:txXfrm>
        <a:off x="0" y="3912269"/>
        <a:ext cx="6245265" cy="558798"/>
      </dsp:txXfrm>
    </dsp:sp>
    <dsp:sp modelId="{AE66B9C8-1E04-4654-BD83-7DE794673F6A}">
      <dsp:nvSpPr>
        <dsp:cNvPr id="0" name=""/>
        <dsp:cNvSpPr/>
      </dsp:nvSpPr>
      <dsp:spPr>
        <a:xfrm>
          <a:off x="0" y="4471068"/>
          <a:ext cx="6245265" cy="0"/>
        </a:xfrm>
        <a:prstGeom prst="line">
          <a:avLst/>
        </a:prstGeom>
        <a:solidFill>
          <a:schemeClr val="accent2">
            <a:hueOff val="-1176331"/>
            <a:satOff val="1326"/>
            <a:lumOff val="3138"/>
            <a:alphaOff val="0"/>
          </a:schemeClr>
        </a:solidFill>
        <a:ln w="12700" cap="flat" cmpd="sng" algn="ctr">
          <a:solidFill>
            <a:schemeClr val="accent2">
              <a:hueOff val="-1176331"/>
              <a:satOff val="1326"/>
              <a:lumOff val="31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817C5B-1EF2-48B9-865D-1854268338CE}">
      <dsp:nvSpPr>
        <dsp:cNvPr id="0" name=""/>
        <dsp:cNvSpPr/>
      </dsp:nvSpPr>
      <dsp:spPr>
        <a:xfrm>
          <a:off x="0" y="4471068"/>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April. ”slutspel”</a:t>
          </a:r>
        </a:p>
      </dsp:txBody>
      <dsp:txXfrm>
        <a:off x="0" y="4471068"/>
        <a:ext cx="6245265" cy="558798"/>
      </dsp:txXfrm>
    </dsp:sp>
    <dsp:sp modelId="{80F00A3C-1AE0-4FAD-993F-A23ECE75156A}">
      <dsp:nvSpPr>
        <dsp:cNvPr id="0" name=""/>
        <dsp:cNvSpPr/>
      </dsp:nvSpPr>
      <dsp:spPr>
        <a:xfrm>
          <a:off x="0" y="5029866"/>
          <a:ext cx="6245265" cy="0"/>
        </a:xfrm>
        <a:prstGeom prst="line">
          <a:avLst/>
        </a:prstGeom>
        <a:solidFill>
          <a:schemeClr val="accent2">
            <a:hueOff val="-1323373"/>
            <a:satOff val="1492"/>
            <a:lumOff val="3530"/>
            <a:alphaOff val="0"/>
          </a:schemeClr>
        </a:solidFill>
        <a:ln w="12700" cap="flat" cmpd="sng" algn="ctr">
          <a:solidFill>
            <a:schemeClr val="accent2">
              <a:hueOff val="-1323373"/>
              <a:satOff val="1492"/>
              <a:lumOff val="35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827F6D-6457-4DFE-B616-009192518FFA}">
      <dsp:nvSpPr>
        <dsp:cNvPr id="0" name=""/>
        <dsp:cNvSpPr/>
      </dsp:nvSpPr>
      <dsp:spPr>
        <a:xfrm>
          <a:off x="0" y="5029866"/>
          <a:ext cx="6245265" cy="558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kern="1200"/>
            <a:t>Maj. ”slutspel”</a:t>
          </a:r>
          <a:br>
            <a:rPr lang="en-US" sz="1100" kern="1200"/>
          </a:br>
          <a:br>
            <a:rPr lang="en-US" sz="1100" kern="1200"/>
          </a:br>
          <a:endParaRPr lang="en-US" sz="1100" kern="1200"/>
        </a:p>
      </dsp:txBody>
      <dsp:txXfrm>
        <a:off x="0" y="5029866"/>
        <a:ext cx="6245265" cy="55879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300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87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043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65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2961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199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747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1790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545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242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8/17/2021</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752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8/17/2021</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412783965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12"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Richard.stikkelorum@bkheid.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E37B132-9C54-4236-8910-3340177AD9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D472C551-D440-40DF-9260-BDB9AC409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4" name="Picture 3">
            <a:extLst>
              <a:ext uri="{FF2B5EF4-FFF2-40B4-BE49-F238E27FC236}">
                <a16:creationId xmlns:a16="http://schemas.microsoft.com/office/drawing/2014/main" id="{3C8176E5-D71F-4B53-9677-337697C50C27}"/>
              </a:ext>
            </a:extLst>
          </p:cNvPr>
          <p:cNvPicPr>
            <a:picLocks noChangeAspect="1"/>
          </p:cNvPicPr>
          <p:nvPr/>
        </p:nvPicPr>
        <p:blipFill rotWithShape="1">
          <a:blip r:embed="rId2">
            <a:duotone>
              <a:schemeClr val="accent1">
                <a:shade val="45000"/>
                <a:satMod val="135000"/>
              </a:schemeClr>
              <a:prstClr val="white"/>
            </a:duotone>
            <a:alphaModFix amt="35000"/>
          </a:blip>
          <a:srcRect t="19584" r="1" b="1"/>
          <a:stretch/>
        </p:blipFill>
        <p:spPr>
          <a:xfrm>
            <a:off x="1" y="10"/>
            <a:ext cx="12183122" cy="6857989"/>
          </a:xfrm>
          <a:prstGeom prst="rect">
            <a:avLst/>
          </a:prstGeom>
        </p:spPr>
      </p:pic>
      <p:sp>
        <p:nvSpPr>
          <p:cNvPr id="2" name="Rubrik 1">
            <a:extLst>
              <a:ext uri="{FF2B5EF4-FFF2-40B4-BE49-F238E27FC236}">
                <a16:creationId xmlns:a16="http://schemas.microsoft.com/office/drawing/2014/main" id="{412ADD03-72C8-444C-AC8B-64A02643DAAB}"/>
              </a:ext>
            </a:extLst>
          </p:cNvPr>
          <p:cNvSpPr>
            <a:spLocks noGrp="1"/>
          </p:cNvSpPr>
          <p:nvPr>
            <p:ph type="ctrTitle"/>
          </p:nvPr>
        </p:nvSpPr>
        <p:spPr>
          <a:xfrm>
            <a:off x="994873" y="2271449"/>
            <a:ext cx="6347918" cy="3670098"/>
          </a:xfrm>
        </p:spPr>
        <p:txBody>
          <a:bodyPr anchor="b">
            <a:normAutofit/>
          </a:bodyPr>
          <a:lstStyle/>
          <a:p>
            <a:r>
              <a:rPr lang="sv-SE" sz="5100">
                <a:solidFill>
                  <a:srgbClr val="FFFFFF"/>
                </a:solidFill>
              </a:rPr>
              <a:t>Välkommen till Bollklubbens Affärsnätverk</a:t>
            </a:r>
          </a:p>
        </p:txBody>
      </p:sp>
      <p:sp>
        <p:nvSpPr>
          <p:cNvPr id="3" name="Underrubrik 2">
            <a:extLst>
              <a:ext uri="{FF2B5EF4-FFF2-40B4-BE49-F238E27FC236}">
                <a16:creationId xmlns:a16="http://schemas.microsoft.com/office/drawing/2014/main" id="{629FA717-5D99-437F-A602-62B4DE00F878}"/>
              </a:ext>
            </a:extLst>
          </p:cNvPr>
          <p:cNvSpPr>
            <a:spLocks noGrp="1"/>
          </p:cNvSpPr>
          <p:nvPr>
            <p:ph type="subTitle" idx="1"/>
          </p:nvPr>
        </p:nvSpPr>
        <p:spPr>
          <a:xfrm>
            <a:off x="7449798" y="3544059"/>
            <a:ext cx="3633923" cy="2397488"/>
          </a:xfrm>
        </p:spPr>
        <p:txBody>
          <a:bodyPr anchor="ctr">
            <a:normAutofit/>
          </a:bodyPr>
          <a:lstStyle/>
          <a:p>
            <a:r>
              <a:rPr lang="sv-SE" sz="2000">
                <a:solidFill>
                  <a:srgbClr val="FFFFFF"/>
                </a:solidFill>
              </a:rPr>
              <a:t>Tillsammans med BK Heid</a:t>
            </a:r>
            <a:br>
              <a:rPr lang="sv-SE" sz="2000">
                <a:solidFill>
                  <a:srgbClr val="FFFFFF"/>
                </a:solidFill>
              </a:rPr>
            </a:br>
            <a:r>
              <a:rPr lang="sv-SE" sz="2000">
                <a:solidFill>
                  <a:srgbClr val="FFFFFF"/>
                </a:solidFill>
              </a:rPr>
              <a:t>blir alla vinnare.</a:t>
            </a:r>
            <a:br>
              <a:rPr lang="sv-SE" sz="2000">
                <a:solidFill>
                  <a:srgbClr val="FFFFFF"/>
                </a:solidFill>
              </a:rPr>
            </a:br>
            <a:br>
              <a:rPr lang="sv-SE" sz="2000">
                <a:solidFill>
                  <a:srgbClr val="FFFFFF"/>
                </a:solidFill>
              </a:rPr>
            </a:br>
            <a:r>
              <a:rPr lang="sv-SE" sz="2000">
                <a:solidFill>
                  <a:srgbClr val="FFFFFF"/>
                </a:solidFill>
              </a:rPr>
              <a:t>Raka pass till lönsamma affärer.</a:t>
            </a:r>
            <a:endParaRPr lang="sv-SE" sz="2000" dirty="0">
              <a:solidFill>
                <a:srgbClr val="FFFFFF"/>
              </a:solidFill>
            </a:endParaRPr>
          </a:p>
        </p:txBody>
      </p:sp>
      <p:cxnSp>
        <p:nvCxnSpPr>
          <p:cNvPr id="13" name="Straight Connector 1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340" y="122578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34855" y="1685867"/>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87962" y="2175690"/>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pic>
        <p:nvPicPr>
          <p:cNvPr id="6" name="Bildobjekt 5">
            <a:extLst>
              <a:ext uri="{FF2B5EF4-FFF2-40B4-BE49-F238E27FC236}">
                <a16:creationId xmlns:a16="http://schemas.microsoft.com/office/drawing/2014/main" id="{09D43470-B13A-40B8-B8BE-FEEF11284D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626" y="216100"/>
            <a:ext cx="3346622" cy="3048157"/>
          </a:xfrm>
          <a:prstGeom prst="rect">
            <a:avLst/>
          </a:prstGeom>
        </p:spPr>
      </p:pic>
    </p:spTree>
    <p:extLst>
      <p:ext uri="{BB962C8B-B14F-4D97-AF65-F5344CB8AC3E}">
        <p14:creationId xmlns:p14="http://schemas.microsoft.com/office/powerpoint/2010/main" val="2815109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A210139-9EF5-4080-B150-D6C2CD0306FE}"/>
              </a:ext>
            </a:extLst>
          </p:cNvPr>
          <p:cNvSpPr>
            <a:spLocks noGrp="1"/>
          </p:cNvSpPr>
          <p:nvPr>
            <p:ph type="title"/>
          </p:nvPr>
        </p:nvSpPr>
        <p:spPr>
          <a:xfrm>
            <a:off x="1578043" y="590062"/>
            <a:ext cx="5309140" cy="2838938"/>
          </a:xfrm>
        </p:spPr>
        <p:txBody>
          <a:bodyPr vert="horz" lIns="91440" tIns="45720" rIns="91440" bIns="45720" rtlCol="0" anchor="b">
            <a:normAutofit/>
          </a:bodyPr>
          <a:lstStyle/>
          <a:p>
            <a:r>
              <a:rPr lang="en-US" sz="5400" b="1" cap="all" dirty="0">
                <a:solidFill>
                  <a:schemeClr val="bg1"/>
                </a:solidFill>
              </a:rPr>
              <a:t>Syftet med </a:t>
            </a:r>
            <a:r>
              <a:rPr lang="en-US" sz="5400" b="1" cap="all" dirty="0" err="1">
                <a:solidFill>
                  <a:schemeClr val="bg1"/>
                </a:solidFill>
              </a:rPr>
              <a:t>nätverket</a:t>
            </a:r>
            <a:br>
              <a:rPr lang="en-US" sz="5400" b="1" cap="all" dirty="0">
                <a:solidFill>
                  <a:schemeClr val="bg1"/>
                </a:solidFill>
              </a:rPr>
            </a:br>
            <a:endParaRPr lang="en-US" sz="5400" b="1" i="0" kern="1200" cap="all" baseline="0" dirty="0">
              <a:solidFill>
                <a:schemeClr val="bg1"/>
              </a:solidFill>
              <a:latin typeface="+mj-lt"/>
              <a:ea typeface="+mj-ea"/>
              <a:cs typeface="+mj-cs"/>
            </a:endParaRPr>
          </a:p>
        </p:txBody>
      </p:sp>
      <p:cxnSp>
        <p:nvCxnSpPr>
          <p:cNvPr id="14" name="Straight Connector 1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latshållare för innehåll 4">
            <a:extLst>
              <a:ext uri="{FF2B5EF4-FFF2-40B4-BE49-F238E27FC236}">
                <a16:creationId xmlns:a16="http://schemas.microsoft.com/office/drawing/2014/main" id="{5900BB39-D547-42E8-A0FA-5686D7D52D0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54411" y="2499602"/>
            <a:ext cx="4038624" cy="3678443"/>
          </a:xfrm>
          <a:prstGeom prst="rect">
            <a:avLst/>
          </a:prstGeom>
        </p:spPr>
      </p:pic>
      <p:sp>
        <p:nvSpPr>
          <p:cNvPr id="16"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20768" y="2295928"/>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8"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29518" y="2756007"/>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20"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8003" y="634483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6" name="textruta 5">
            <a:extLst>
              <a:ext uri="{FF2B5EF4-FFF2-40B4-BE49-F238E27FC236}">
                <a16:creationId xmlns:a16="http://schemas.microsoft.com/office/drawing/2014/main" id="{1D582EF4-61A5-42C3-81F1-A4C4BDE36B41}"/>
              </a:ext>
            </a:extLst>
          </p:cNvPr>
          <p:cNvSpPr txBox="1"/>
          <p:nvPr/>
        </p:nvSpPr>
        <p:spPr>
          <a:xfrm>
            <a:off x="1758462" y="3429000"/>
            <a:ext cx="5396966" cy="2862322"/>
          </a:xfrm>
          <a:prstGeom prst="rect">
            <a:avLst/>
          </a:prstGeom>
          <a:noFill/>
        </p:spPr>
        <p:txBody>
          <a:bodyPr wrap="square" rtlCol="0">
            <a:spAutoFit/>
          </a:bodyPr>
          <a:lstStyle/>
          <a:p>
            <a:r>
              <a:rPr lang="sv-SE" dirty="0"/>
              <a:t>Tanken med nätverket är att alla sponsorer som är delaktiga till BK Heids ekonomi även skall tjäna på det. Samtidigt som vi lär oss en massa av varandra och har roligt ihop.</a:t>
            </a:r>
          </a:p>
          <a:p>
            <a:endParaRPr lang="sv-SE" dirty="0"/>
          </a:p>
          <a:p>
            <a:r>
              <a:rPr lang="sv-SE" dirty="0"/>
              <a:t>Handboll är en lagsport. I vårt nätverk anammar vi ”Laget gå före jaget” </a:t>
            </a:r>
          </a:p>
          <a:p>
            <a:endParaRPr lang="sv-SE" dirty="0"/>
          </a:p>
          <a:p>
            <a:endParaRPr lang="sv-SE" dirty="0"/>
          </a:p>
          <a:p>
            <a:endParaRPr lang="sv-SE" dirty="0"/>
          </a:p>
        </p:txBody>
      </p:sp>
    </p:spTree>
    <p:extLst>
      <p:ext uri="{BB962C8B-B14F-4D97-AF65-F5344CB8AC3E}">
        <p14:creationId xmlns:p14="http://schemas.microsoft.com/office/powerpoint/2010/main" val="3393580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4E66AD75-1982-4848-A823-804ECA912551}"/>
              </a:ext>
            </a:extLst>
          </p:cNvPr>
          <p:cNvSpPr>
            <a:spLocks noGrp="1"/>
          </p:cNvSpPr>
          <p:nvPr>
            <p:ph type="title"/>
          </p:nvPr>
        </p:nvSpPr>
        <p:spPr>
          <a:xfrm>
            <a:off x="6657715" y="467271"/>
            <a:ext cx="4195674" cy="2052522"/>
          </a:xfrm>
        </p:spPr>
        <p:txBody>
          <a:bodyPr vert="horz" lIns="91440" tIns="45720" rIns="91440" bIns="45720" rtlCol="0" anchor="b">
            <a:normAutofit/>
          </a:bodyPr>
          <a:lstStyle/>
          <a:p>
            <a:r>
              <a:rPr lang="en-US" sz="4800" b="1" i="0" kern="1200" cap="all" baseline="0" dirty="0" err="1">
                <a:solidFill>
                  <a:schemeClr val="tx1"/>
                </a:solidFill>
                <a:latin typeface="+mj-lt"/>
                <a:ea typeface="+mj-ea"/>
                <a:cs typeface="+mj-cs"/>
              </a:rPr>
              <a:t>Fysiska</a:t>
            </a:r>
            <a:r>
              <a:rPr lang="en-US" sz="4800" b="1" i="0" kern="1200" cap="all" dirty="0">
                <a:solidFill>
                  <a:schemeClr val="tx1"/>
                </a:solidFill>
                <a:latin typeface="+mj-lt"/>
                <a:ea typeface="+mj-ea"/>
                <a:cs typeface="+mj-cs"/>
              </a:rPr>
              <a:t> </a:t>
            </a:r>
            <a:r>
              <a:rPr lang="en-US" sz="4800" b="1" i="0" kern="1200" cap="all" dirty="0" err="1">
                <a:solidFill>
                  <a:schemeClr val="tx1"/>
                </a:solidFill>
                <a:latin typeface="+mj-lt"/>
                <a:ea typeface="+mj-ea"/>
                <a:cs typeface="+mj-cs"/>
              </a:rPr>
              <a:t>möten</a:t>
            </a:r>
            <a:r>
              <a:rPr lang="en-US" sz="4800" b="1" i="0" kern="1200" cap="all" baseline="0" dirty="0">
                <a:solidFill>
                  <a:schemeClr val="tx1"/>
                </a:solidFill>
                <a:latin typeface="+mj-lt"/>
                <a:ea typeface="+mj-ea"/>
                <a:cs typeface="+mj-cs"/>
              </a:rPr>
              <a:t> </a:t>
            </a:r>
          </a:p>
        </p:txBody>
      </p:sp>
      <p:sp>
        <p:nvSpPr>
          <p:cNvPr id="88" name="Oval 87">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9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pic>
        <p:nvPicPr>
          <p:cNvPr id="6" name="Bildobjekt 5">
            <a:extLst>
              <a:ext uri="{FF2B5EF4-FFF2-40B4-BE49-F238E27FC236}">
                <a16:creationId xmlns:a16="http://schemas.microsoft.com/office/drawing/2014/main" id="{CA7F306C-CDD8-4824-ACFF-342F4E5C0C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770" y="1625210"/>
            <a:ext cx="3952579" cy="3600072"/>
          </a:xfrm>
          <a:prstGeom prst="rect">
            <a:avLst/>
          </a:prstGeom>
        </p:spPr>
      </p:pic>
      <p:sp>
        <p:nvSpPr>
          <p:cNvPr id="4" name="textruta 3">
            <a:extLst>
              <a:ext uri="{FF2B5EF4-FFF2-40B4-BE49-F238E27FC236}">
                <a16:creationId xmlns:a16="http://schemas.microsoft.com/office/drawing/2014/main" id="{E75B63A4-7FAD-4BC1-85D7-D48B7CCA0EBC}"/>
              </a:ext>
            </a:extLst>
          </p:cNvPr>
          <p:cNvSpPr txBox="1"/>
          <p:nvPr/>
        </p:nvSpPr>
        <p:spPr>
          <a:xfrm>
            <a:off x="6695359" y="2990818"/>
            <a:ext cx="4158031" cy="291387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a:t>Tanken</a:t>
            </a:r>
            <a:r>
              <a:rPr lang="en-US" dirty="0"/>
              <a:t> </a:t>
            </a:r>
            <a:r>
              <a:rPr lang="en-US"/>
              <a:t>är</a:t>
            </a:r>
            <a:r>
              <a:rPr lang="en-US" dirty="0"/>
              <a:t> </a:t>
            </a:r>
            <a:r>
              <a:rPr lang="en-US"/>
              <a:t>att</a:t>
            </a:r>
            <a:r>
              <a:rPr lang="en-US" dirty="0"/>
              <a:t> vi </a:t>
            </a:r>
            <a:r>
              <a:rPr lang="en-US"/>
              <a:t>skall</a:t>
            </a:r>
            <a:r>
              <a:rPr lang="en-US" dirty="0"/>
              <a:t> ha 12 </a:t>
            </a:r>
            <a:r>
              <a:rPr lang="en-US"/>
              <a:t>möten</a:t>
            </a:r>
            <a:r>
              <a:rPr lang="en-US" dirty="0"/>
              <a:t> per </a:t>
            </a:r>
            <a:r>
              <a:rPr lang="en-US"/>
              <a:t>år</a:t>
            </a:r>
            <a:endParaRPr lang="en-US" dirty="0"/>
          </a:p>
          <a:p>
            <a:pPr indent="-228600">
              <a:lnSpc>
                <a:spcPct val="90000"/>
              </a:lnSpc>
              <a:spcAft>
                <a:spcPts val="600"/>
              </a:spcAft>
              <a:buFont typeface="Arial" panose="020B0604020202020204" pitchFamily="34" charset="0"/>
              <a:buChar char="•"/>
            </a:pPr>
            <a:endParaRPr lang="en-US" dirty="0"/>
          </a:p>
          <a:p>
            <a:pPr indent="-228600">
              <a:lnSpc>
                <a:spcPct val="90000"/>
              </a:lnSpc>
              <a:spcAft>
                <a:spcPts val="600"/>
              </a:spcAft>
              <a:buFont typeface="Arial" panose="020B0604020202020204" pitchFamily="34" charset="0"/>
              <a:buChar char="•"/>
            </a:pPr>
            <a:r>
              <a:rPr lang="en-US" dirty="0"/>
              <a:t>8 </a:t>
            </a:r>
            <a:r>
              <a:rPr lang="en-US"/>
              <a:t>Möten</a:t>
            </a:r>
            <a:r>
              <a:rPr lang="en-US" dirty="0"/>
              <a:t> per </a:t>
            </a:r>
            <a:r>
              <a:rPr lang="en-US"/>
              <a:t>år</a:t>
            </a:r>
            <a:r>
              <a:rPr lang="en-US" dirty="0"/>
              <a:t> </a:t>
            </a:r>
            <a:r>
              <a:rPr lang="en-US"/>
              <a:t>sker</a:t>
            </a:r>
            <a:r>
              <a:rPr lang="en-US" dirty="0"/>
              <a:t> </a:t>
            </a:r>
            <a:r>
              <a:rPr lang="en-US"/>
              <a:t>ute</a:t>
            </a:r>
            <a:r>
              <a:rPr lang="en-US" dirty="0"/>
              <a:t> hos </a:t>
            </a:r>
            <a:r>
              <a:rPr lang="en-US"/>
              <a:t>sponsorer</a:t>
            </a:r>
            <a:endParaRPr lang="en-US" dirty="0"/>
          </a:p>
          <a:p>
            <a:pPr indent="-228600">
              <a:lnSpc>
                <a:spcPct val="90000"/>
              </a:lnSpc>
              <a:spcAft>
                <a:spcPts val="600"/>
              </a:spcAft>
              <a:buFont typeface="Arial" panose="020B0604020202020204" pitchFamily="34" charset="0"/>
              <a:buChar char="•"/>
            </a:pPr>
            <a:endParaRPr lang="en-US" dirty="0"/>
          </a:p>
          <a:p>
            <a:pPr indent="-228600">
              <a:lnSpc>
                <a:spcPct val="90000"/>
              </a:lnSpc>
              <a:spcAft>
                <a:spcPts val="600"/>
              </a:spcAft>
              <a:buFont typeface="Arial" panose="020B0604020202020204" pitchFamily="34" charset="0"/>
              <a:buChar char="•"/>
            </a:pPr>
            <a:r>
              <a:rPr lang="en-US" dirty="0"/>
              <a:t>4 </a:t>
            </a:r>
            <a:r>
              <a:rPr lang="en-US"/>
              <a:t>Möten</a:t>
            </a:r>
            <a:r>
              <a:rPr lang="en-US" dirty="0"/>
              <a:t> per </a:t>
            </a:r>
            <a:r>
              <a:rPr lang="en-US"/>
              <a:t>år</a:t>
            </a:r>
            <a:r>
              <a:rPr lang="en-US" dirty="0"/>
              <a:t> </a:t>
            </a:r>
            <a:r>
              <a:rPr lang="en-US"/>
              <a:t>sker</a:t>
            </a:r>
            <a:r>
              <a:rPr lang="en-US" dirty="0"/>
              <a:t> </a:t>
            </a:r>
            <a:r>
              <a:rPr lang="en-US"/>
              <a:t>i</a:t>
            </a:r>
            <a:r>
              <a:rPr lang="en-US" dirty="0"/>
              <a:t> </a:t>
            </a:r>
            <a:r>
              <a:rPr lang="en-US"/>
              <a:t>Heidhallen</a:t>
            </a:r>
            <a:r>
              <a:rPr lang="en-US" dirty="0"/>
              <a:t> </a:t>
            </a:r>
            <a:r>
              <a:rPr lang="en-US"/>
              <a:t>i</a:t>
            </a:r>
            <a:r>
              <a:rPr lang="en-US" dirty="0"/>
              <a:t> </a:t>
            </a:r>
            <a:r>
              <a:rPr lang="en-US"/>
              <a:t>samband</a:t>
            </a:r>
            <a:r>
              <a:rPr lang="en-US" dirty="0"/>
              <a:t> med match</a:t>
            </a:r>
          </a:p>
          <a:p>
            <a:pPr indent="-228600">
              <a:lnSpc>
                <a:spcPct val="90000"/>
              </a:lnSpc>
              <a:spcAft>
                <a:spcPts val="600"/>
              </a:spcAft>
              <a:buFont typeface="Arial" panose="020B0604020202020204" pitchFamily="34" charset="0"/>
              <a:buChar char="•"/>
            </a:pPr>
            <a:endParaRPr lang="en-US" dirty="0"/>
          </a:p>
        </p:txBody>
      </p:sp>
      <p:sp>
        <p:nvSpPr>
          <p:cNvPr id="9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96" name="Straight Connector 9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84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30B17CDF-1E15-485B-940E-C18465357B04}"/>
              </a:ext>
            </a:extLst>
          </p:cNvPr>
          <p:cNvSpPr>
            <a:spLocks noGrp="1"/>
          </p:cNvSpPr>
          <p:nvPr>
            <p:ph type="title"/>
          </p:nvPr>
        </p:nvSpPr>
        <p:spPr>
          <a:xfrm>
            <a:off x="6657715" y="467271"/>
            <a:ext cx="4195674" cy="2052522"/>
          </a:xfrm>
        </p:spPr>
        <p:txBody>
          <a:bodyPr anchor="b">
            <a:normAutofit fontScale="90000"/>
          </a:bodyPr>
          <a:lstStyle/>
          <a:p>
            <a:r>
              <a:rPr lang="sv-SE" sz="4800" dirty="0"/>
              <a:t>Agenda under mötena</a:t>
            </a:r>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pic>
        <p:nvPicPr>
          <p:cNvPr id="5" name="Bildobjekt 4">
            <a:extLst>
              <a:ext uri="{FF2B5EF4-FFF2-40B4-BE49-F238E27FC236}">
                <a16:creationId xmlns:a16="http://schemas.microsoft.com/office/drawing/2014/main" id="{E8933365-5279-4B4B-A79D-70F4BCBBAA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770" y="1625210"/>
            <a:ext cx="3952579" cy="3600072"/>
          </a:xfrm>
          <a:prstGeom prst="rect">
            <a:avLst/>
          </a:prstGeom>
        </p:spPr>
      </p:pic>
      <p:sp>
        <p:nvSpPr>
          <p:cNvPr id="3" name="Platshållare för innehåll 2">
            <a:extLst>
              <a:ext uri="{FF2B5EF4-FFF2-40B4-BE49-F238E27FC236}">
                <a16:creationId xmlns:a16="http://schemas.microsoft.com/office/drawing/2014/main" id="{9A4692E3-0736-4A4F-9D8C-8A5367503760}"/>
              </a:ext>
            </a:extLst>
          </p:cNvPr>
          <p:cNvSpPr>
            <a:spLocks noGrp="1"/>
          </p:cNvSpPr>
          <p:nvPr>
            <p:ph idx="1"/>
          </p:nvPr>
        </p:nvSpPr>
        <p:spPr>
          <a:xfrm>
            <a:off x="6695359" y="2519793"/>
            <a:ext cx="4158031" cy="3384897"/>
          </a:xfrm>
        </p:spPr>
        <p:txBody>
          <a:bodyPr anchor="t">
            <a:normAutofit lnSpcReduction="10000"/>
          </a:bodyPr>
          <a:lstStyle/>
          <a:p>
            <a:endParaRPr lang="sv-SE" sz="1400" dirty="0"/>
          </a:p>
          <a:p>
            <a:r>
              <a:rPr lang="sv-SE" sz="1400" dirty="0"/>
              <a:t>Varje möte har ett tema</a:t>
            </a:r>
          </a:p>
          <a:p>
            <a:r>
              <a:rPr lang="sv-SE" sz="1400" dirty="0"/>
              <a:t>5-15min inledning och välkomst av sponsorn vi är hos eller om vi är i Heidhallen så blir det lite information från klubben.</a:t>
            </a:r>
          </a:p>
          <a:p>
            <a:r>
              <a:rPr lang="sv-SE" sz="1400" dirty="0"/>
              <a:t>5min x 5st sponsorer får presentera sin verksamhet.</a:t>
            </a:r>
          </a:p>
          <a:p>
            <a:r>
              <a:rPr lang="sv-SE" sz="1400" dirty="0"/>
              <a:t>Information från klubben.</a:t>
            </a:r>
          </a:p>
          <a:p>
            <a:r>
              <a:rPr lang="sv-SE" sz="1400" dirty="0"/>
              <a:t>Kaffe – lunch till självkostnad eller om värdsponsorn bjuder.</a:t>
            </a:r>
          </a:p>
          <a:p>
            <a:r>
              <a:rPr lang="sv-SE" sz="1400" dirty="0"/>
              <a:t>Mingel och nätverkande</a:t>
            </a:r>
          </a:p>
          <a:p>
            <a:r>
              <a:rPr lang="sv-SE" sz="1400" dirty="0" err="1"/>
              <a:t>Ev</a:t>
            </a:r>
            <a:r>
              <a:rPr lang="sv-SE" sz="1400" dirty="0"/>
              <a:t> kan föreläsare utifrån bjudas in.</a:t>
            </a:r>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1545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347B3006-F8FF-47FC-8D34-1EDB9B986CBD}"/>
              </a:ext>
            </a:extLst>
          </p:cNvPr>
          <p:cNvSpPr>
            <a:spLocks noGrp="1"/>
          </p:cNvSpPr>
          <p:nvPr>
            <p:ph type="title"/>
          </p:nvPr>
        </p:nvSpPr>
        <p:spPr>
          <a:xfrm>
            <a:off x="6096000" y="467271"/>
            <a:ext cx="5673247" cy="2052522"/>
          </a:xfrm>
        </p:spPr>
        <p:txBody>
          <a:bodyPr anchor="b">
            <a:normAutofit/>
          </a:bodyPr>
          <a:lstStyle/>
          <a:p>
            <a:pPr algn="ctr"/>
            <a:r>
              <a:rPr lang="sv-SE" sz="4800" dirty="0"/>
              <a:t>Digitalt nätverk på Linkedin!</a:t>
            </a:r>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pic>
        <p:nvPicPr>
          <p:cNvPr id="5" name="Bildobjekt 4">
            <a:extLst>
              <a:ext uri="{FF2B5EF4-FFF2-40B4-BE49-F238E27FC236}">
                <a16:creationId xmlns:a16="http://schemas.microsoft.com/office/drawing/2014/main" id="{25119520-99A5-4539-BD2F-5E48C053FB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770" y="1625210"/>
            <a:ext cx="3952579" cy="3600072"/>
          </a:xfrm>
          <a:prstGeom prst="rect">
            <a:avLst/>
          </a:prstGeom>
        </p:spPr>
      </p:pic>
      <p:sp>
        <p:nvSpPr>
          <p:cNvPr id="3" name="Platshållare för innehåll 2">
            <a:extLst>
              <a:ext uri="{FF2B5EF4-FFF2-40B4-BE49-F238E27FC236}">
                <a16:creationId xmlns:a16="http://schemas.microsoft.com/office/drawing/2014/main" id="{929AA138-A439-4F0F-AF50-A61D89E4C852}"/>
              </a:ext>
            </a:extLst>
          </p:cNvPr>
          <p:cNvSpPr>
            <a:spLocks noGrp="1"/>
          </p:cNvSpPr>
          <p:nvPr>
            <p:ph idx="1"/>
          </p:nvPr>
        </p:nvSpPr>
        <p:spPr>
          <a:xfrm>
            <a:off x="6695359" y="2990818"/>
            <a:ext cx="4158031" cy="2913872"/>
          </a:xfrm>
        </p:spPr>
        <p:txBody>
          <a:bodyPr anchor="t">
            <a:normAutofit/>
          </a:bodyPr>
          <a:lstStyle/>
          <a:p>
            <a:r>
              <a:rPr lang="sv-SE" sz="1800"/>
              <a:t>Nätverket kommer ha sin egen klubb på Linkedin där enbart medlemmar bjuds in. </a:t>
            </a:r>
          </a:p>
          <a:p>
            <a:r>
              <a:rPr lang="sv-SE" sz="1800"/>
              <a:t>I Linkedinklubben har alla medlemmar rätt att presentera sina företag och ge erbjudande till andra medlemmar.</a:t>
            </a:r>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106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83F4F3A-DF89-453C-A499-8C259F6A2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Rubrik 1">
            <a:extLst>
              <a:ext uri="{FF2B5EF4-FFF2-40B4-BE49-F238E27FC236}">
                <a16:creationId xmlns:a16="http://schemas.microsoft.com/office/drawing/2014/main" id="{80861FD4-E659-4B34-ABD4-76B077B82EE7}"/>
              </a:ext>
            </a:extLst>
          </p:cNvPr>
          <p:cNvSpPr>
            <a:spLocks noGrp="1"/>
          </p:cNvSpPr>
          <p:nvPr>
            <p:ph type="title"/>
          </p:nvPr>
        </p:nvSpPr>
        <p:spPr>
          <a:xfrm>
            <a:off x="479394" y="1062487"/>
            <a:ext cx="3939688" cy="5583126"/>
          </a:xfrm>
        </p:spPr>
        <p:txBody>
          <a:bodyPr>
            <a:normAutofit/>
          </a:bodyPr>
          <a:lstStyle/>
          <a:p>
            <a:pPr algn="r"/>
            <a:r>
              <a:rPr lang="sv-SE" sz="4500" dirty="0">
                <a:solidFill>
                  <a:schemeClr val="bg1"/>
                </a:solidFill>
              </a:rPr>
              <a:t>Kalender </a:t>
            </a:r>
            <a:r>
              <a:rPr lang="sv-SE" sz="3200" dirty="0">
                <a:solidFill>
                  <a:schemeClr val="bg1"/>
                </a:solidFill>
              </a:rPr>
              <a:t>Specifikt datum </a:t>
            </a:r>
            <a:r>
              <a:rPr lang="sv-SE" sz="3200" b="1" dirty="0">
                <a:solidFill>
                  <a:schemeClr val="bg1"/>
                </a:solidFill>
              </a:rPr>
              <a:t>är</a:t>
            </a:r>
            <a:r>
              <a:rPr lang="sv-SE" sz="3200" dirty="0">
                <a:solidFill>
                  <a:schemeClr val="bg1"/>
                </a:solidFill>
              </a:rPr>
              <a:t> inte riktigt klart. </a:t>
            </a:r>
            <a:br>
              <a:rPr lang="sv-SE" sz="3200" dirty="0">
                <a:solidFill>
                  <a:schemeClr val="bg1"/>
                </a:solidFill>
              </a:rPr>
            </a:br>
            <a:r>
              <a:rPr lang="sv-SE" sz="3200" dirty="0">
                <a:solidFill>
                  <a:schemeClr val="bg1"/>
                </a:solidFill>
              </a:rPr>
              <a:t>Inte heller vilken sponsor som står värd.</a:t>
            </a:r>
          </a:p>
        </p:txBody>
      </p:sp>
      <p:sp>
        <p:nvSpPr>
          <p:cNvPr id="11"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69603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925332"/>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cxnSp>
        <p:nvCxnSpPr>
          <p:cNvPr id="15" name="Straight Connector 14">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solidFill>
              <a:schemeClr val="lt1">
                <a:hueOff val="0"/>
                <a:satOff val="0"/>
                <a:lumOff val="0"/>
              </a:schemeClr>
            </a:solidFill>
            <a:bevel/>
          </a:ln>
        </p:spPr>
        <p:style>
          <a:lnRef idx="1">
            <a:schemeClr val="accent1"/>
          </a:lnRef>
          <a:fillRef idx="0">
            <a:schemeClr val="accent1"/>
          </a:fillRef>
          <a:effectRef idx="0">
            <a:schemeClr val="accent1"/>
          </a:effectRef>
          <a:fontRef idx="minor">
            <a:schemeClr val="tx1"/>
          </a:fontRef>
        </p:style>
      </p:cxn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44047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5" name="Platshållare för innehåll 2">
            <a:extLst>
              <a:ext uri="{FF2B5EF4-FFF2-40B4-BE49-F238E27FC236}">
                <a16:creationId xmlns:a16="http://schemas.microsoft.com/office/drawing/2014/main" id="{72D07926-54E9-476A-88CE-CFD6A96922F6}"/>
              </a:ext>
            </a:extLst>
          </p:cNvPr>
          <p:cNvGraphicFramePr>
            <a:graphicFrameLocks noGrp="1"/>
          </p:cNvGraphicFramePr>
          <p:nvPr>
            <p:ph idx="1"/>
            <p:extLst>
              <p:ext uri="{D42A27DB-BD31-4B8C-83A1-F6EECF244321}">
                <p14:modId xmlns:p14="http://schemas.microsoft.com/office/powerpoint/2010/main" val="211936159"/>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0633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0745DB7C-3995-4470-B08B-6BD12FD32D28}"/>
              </a:ext>
            </a:extLst>
          </p:cNvPr>
          <p:cNvSpPr>
            <a:spLocks noGrp="1"/>
          </p:cNvSpPr>
          <p:nvPr>
            <p:ph type="title"/>
          </p:nvPr>
        </p:nvSpPr>
        <p:spPr>
          <a:xfrm>
            <a:off x="803776" y="1336390"/>
            <a:ext cx="6190412" cy="1182927"/>
          </a:xfrm>
        </p:spPr>
        <p:txBody>
          <a:bodyPr anchor="b">
            <a:normAutofit/>
          </a:bodyPr>
          <a:lstStyle/>
          <a:p>
            <a:r>
              <a:rPr lang="sv-SE" sz="3800"/>
              <a:t>Hoppas ni vill vara med på vår resa!</a:t>
            </a:r>
          </a:p>
        </p:txBody>
      </p:sp>
      <p:cxnSp>
        <p:nvCxnSpPr>
          <p:cNvPr id="25" name="!!Straight Connector">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2"/>
                </a:gs>
                <a:gs pos="100000">
                  <a:schemeClr val="accent4"/>
                </a:gs>
              </a:gsLst>
              <a:lin ang="10800000" scaled="1"/>
              <a:tileRect/>
            </a:gradFill>
            <a:bevel/>
          </a:ln>
        </p:spPr>
        <p:style>
          <a:lnRef idx="1">
            <a:schemeClr val="accent1"/>
          </a:lnRef>
          <a:fillRef idx="0">
            <a:schemeClr val="accent1"/>
          </a:fillRef>
          <a:effectRef idx="0">
            <a:schemeClr val="accent1"/>
          </a:effectRef>
          <a:fontRef idx="minor">
            <a:schemeClr val="tx1"/>
          </a:fontRef>
        </p:style>
      </p:cxnSp>
      <p:sp>
        <p:nvSpPr>
          <p:cNvPr id="3" name="Platshållare för innehåll 2">
            <a:extLst>
              <a:ext uri="{FF2B5EF4-FFF2-40B4-BE49-F238E27FC236}">
                <a16:creationId xmlns:a16="http://schemas.microsoft.com/office/drawing/2014/main" id="{076FE096-88B6-4682-8793-E404F61EBDAB}"/>
              </a:ext>
            </a:extLst>
          </p:cNvPr>
          <p:cNvSpPr>
            <a:spLocks noGrp="1"/>
          </p:cNvSpPr>
          <p:nvPr>
            <p:ph idx="1"/>
          </p:nvPr>
        </p:nvSpPr>
        <p:spPr>
          <a:xfrm>
            <a:off x="803776" y="2829330"/>
            <a:ext cx="6190412" cy="3344459"/>
          </a:xfrm>
        </p:spPr>
        <p:txBody>
          <a:bodyPr anchor="t">
            <a:normAutofit lnSpcReduction="10000"/>
          </a:bodyPr>
          <a:lstStyle/>
          <a:p>
            <a:r>
              <a:rPr lang="sv-SE" sz="1500" dirty="0"/>
              <a:t>Samtliga Sponsorer som lägger 10tkr eller mer, blir automatisk medlemmar i nätverket.</a:t>
            </a:r>
          </a:p>
          <a:p>
            <a:r>
              <a:rPr lang="sv-SE" sz="1500" dirty="0"/>
              <a:t>Vill man locka hit andra företagare som vill tjäna pengar genom vårt nätverk så kostar ett medlemskap 4995Kr. (vi är momsbefriad organisation så ingen moms tillkommer)</a:t>
            </a:r>
          </a:p>
          <a:p>
            <a:endParaRPr lang="sv-SE" sz="1500" dirty="0"/>
          </a:p>
          <a:p>
            <a:endParaRPr lang="sv-SE" sz="1500" dirty="0"/>
          </a:p>
          <a:p>
            <a:r>
              <a:rPr lang="sv-SE" sz="1500" dirty="0"/>
              <a:t>Vill du vara värd för ett möte eller har synpunkter och tankar kring nätverket är </a:t>
            </a:r>
            <a:r>
              <a:rPr lang="sv-SE" sz="1500"/>
              <a:t>du välkommen att höra av dig.</a:t>
            </a:r>
            <a:br>
              <a:rPr lang="sv-SE" sz="1500" dirty="0"/>
            </a:br>
            <a:r>
              <a:rPr lang="sv-SE" sz="1500" dirty="0">
                <a:hlinkClick r:id="rId2"/>
              </a:rPr>
              <a:t>Richard.stikkelorum@bkheid.se</a:t>
            </a:r>
            <a:r>
              <a:rPr lang="sv-SE" sz="1500" dirty="0"/>
              <a:t> </a:t>
            </a:r>
            <a:br>
              <a:rPr lang="sv-SE" sz="1500" dirty="0"/>
            </a:br>
            <a:r>
              <a:rPr lang="sv-SE" sz="1500" dirty="0"/>
              <a:t>0704-238264</a:t>
            </a:r>
          </a:p>
          <a:p>
            <a:endParaRPr lang="sv-SE" sz="1500" dirty="0"/>
          </a:p>
          <a:p>
            <a:r>
              <a:rPr lang="sv-SE" sz="1500" dirty="0"/>
              <a:t>Marknad@bkheid.se</a:t>
            </a:r>
          </a:p>
        </p:txBody>
      </p:sp>
      <p:pic>
        <p:nvPicPr>
          <p:cNvPr id="5" name="Bildobjekt 4">
            <a:extLst>
              <a:ext uri="{FF2B5EF4-FFF2-40B4-BE49-F238E27FC236}">
                <a16:creationId xmlns:a16="http://schemas.microsoft.com/office/drawing/2014/main" id="{1B336F4B-5922-4C28-B92A-66710905C0CD}"/>
              </a:ext>
            </a:extLst>
          </p:cNvPr>
          <p:cNvPicPr>
            <a:picLocks noChangeAspect="1"/>
          </p:cNvPicPr>
          <p:nvPr/>
        </p:nvPicPr>
        <p:blipFill rotWithShape="1">
          <a:blip r:embed="rId3">
            <a:extLst>
              <a:ext uri="{28A0092B-C50C-407E-A947-70E740481C1C}">
                <a14:useLocalDpi xmlns:a14="http://schemas.microsoft.com/office/drawing/2010/main" val="0"/>
              </a:ext>
            </a:extLst>
          </a:blip>
          <a:srcRect l="2976" r="5943" b="1"/>
          <a:stretch/>
        </p:blipFill>
        <p:spPr>
          <a:xfrm>
            <a:off x="7451965" y="1665519"/>
            <a:ext cx="4267645" cy="4267645"/>
          </a:xfrm>
          <a:custGeom>
            <a:avLst/>
            <a:gdLst/>
            <a:ahLst/>
            <a:cxnLst/>
            <a:rect l="l" t="t" r="r" b="b"/>
            <a:pathLst>
              <a:path w="2457864" h="2457864">
                <a:moveTo>
                  <a:pt x="1228932" y="0"/>
                </a:moveTo>
                <a:cubicBezTo>
                  <a:pt x="1907652" y="0"/>
                  <a:pt x="2457864" y="550212"/>
                  <a:pt x="2457864" y="1228932"/>
                </a:cubicBezTo>
                <a:cubicBezTo>
                  <a:pt x="2457864" y="1907652"/>
                  <a:pt x="1907652" y="2457864"/>
                  <a:pt x="1228932" y="2457864"/>
                </a:cubicBezTo>
                <a:cubicBezTo>
                  <a:pt x="550212" y="2457864"/>
                  <a:pt x="0" y="1907652"/>
                  <a:pt x="0" y="1228932"/>
                </a:cubicBezTo>
                <a:cubicBezTo>
                  <a:pt x="0" y="550212"/>
                  <a:pt x="550212" y="0"/>
                  <a:pt x="1228932" y="0"/>
                </a:cubicBezTo>
                <a:close/>
              </a:path>
            </a:pathLst>
          </a:custGeom>
        </p:spPr>
      </p:pic>
      <p:sp>
        <p:nvSpPr>
          <p:cNvPr id="27"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69280" y="1780012"/>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29"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590" y="2070656"/>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Tree>
    <p:extLst>
      <p:ext uri="{BB962C8B-B14F-4D97-AF65-F5344CB8AC3E}">
        <p14:creationId xmlns:p14="http://schemas.microsoft.com/office/powerpoint/2010/main" val="261198553"/>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177</TotalTime>
  <Words>436</Words>
  <Application>Microsoft Office PowerPoint</Application>
  <PresentationFormat>Bredbild</PresentationFormat>
  <Paragraphs>44</Paragraphs>
  <Slides>7</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7</vt:i4>
      </vt:variant>
    </vt:vector>
  </HeadingPairs>
  <TitlesOfParts>
    <vt:vector size="10" baseType="lpstr">
      <vt:lpstr>Arial</vt:lpstr>
      <vt:lpstr>Univers</vt:lpstr>
      <vt:lpstr>GradientVTI</vt:lpstr>
      <vt:lpstr>Välkommen till Bollklubbens Affärsnätverk</vt:lpstr>
      <vt:lpstr>Syftet med nätverket </vt:lpstr>
      <vt:lpstr>Fysiska möten </vt:lpstr>
      <vt:lpstr>Agenda under mötena</vt:lpstr>
      <vt:lpstr>Digitalt nätverk på Linkedin!</vt:lpstr>
      <vt:lpstr>Kalender Specifikt datum är inte riktigt klart.  Inte heller vilken sponsor som står värd.</vt:lpstr>
      <vt:lpstr>Hoppas ni vill vara med på vår resa!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Välkommen till Bollklubbens Affärsnätverk</dc:title>
  <dc:creator>Richard Stikkelorum</dc:creator>
  <cp:lastModifiedBy>Richard Stikkelorum</cp:lastModifiedBy>
  <cp:revision>3</cp:revision>
  <dcterms:created xsi:type="dcterms:W3CDTF">2021-08-17T08:58:06Z</dcterms:created>
  <dcterms:modified xsi:type="dcterms:W3CDTF">2021-08-17T11:55:07Z</dcterms:modified>
</cp:coreProperties>
</file>