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D12755-1C96-40C1-82D2-B9689A880F62}"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F2E26038-FF32-4728-B23E-70AABEFA74B0}">
      <dgm:prSet/>
      <dgm:spPr/>
      <dgm:t>
        <a:bodyPr/>
        <a:lstStyle/>
        <a:p>
          <a:r>
            <a:rPr lang="en-US"/>
            <a:t>September. ”Säsongsupptakt” med vår a-lagstränare. Info och tankar kring säsongen. </a:t>
          </a:r>
          <a:br>
            <a:rPr lang="en-US"/>
          </a:br>
          <a:r>
            <a:rPr lang="en-US"/>
            <a:t>Plats Glenns sportbar på Frölunda torg</a:t>
          </a:r>
        </a:p>
      </dgm:t>
    </dgm:pt>
    <dgm:pt modelId="{D54E1853-C456-4D6A-B4E5-D00C7EE538AC}" type="parTrans" cxnId="{9261B18B-5503-4C4A-8325-CCD49C5BB23C}">
      <dgm:prSet/>
      <dgm:spPr/>
      <dgm:t>
        <a:bodyPr/>
        <a:lstStyle/>
        <a:p>
          <a:endParaRPr lang="en-US"/>
        </a:p>
      </dgm:t>
    </dgm:pt>
    <dgm:pt modelId="{08105CE7-F918-4DDA-B109-8F22207B078B}" type="sibTrans" cxnId="{9261B18B-5503-4C4A-8325-CCD49C5BB23C}">
      <dgm:prSet/>
      <dgm:spPr/>
      <dgm:t>
        <a:bodyPr/>
        <a:lstStyle/>
        <a:p>
          <a:endParaRPr lang="en-US"/>
        </a:p>
      </dgm:t>
    </dgm:pt>
    <dgm:pt modelId="{CBC8FFB3-B773-4F0E-8565-A2424FD9C4A4}">
      <dgm:prSet/>
      <dgm:spPr/>
      <dgm:t>
        <a:bodyPr/>
        <a:lstStyle/>
        <a:p>
          <a:r>
            <a:rPr lang="en-US"/>
            <a:t>Oktober. ”Sponsring som marknadsföring”</a:t>
          </a:r>
          <a:br>
            <a:rPr lang="en-US"/>
          </a:br>
          <a:r>
            <a:rPr lang="en-US"/>
            <a:t>Plats:</a:t>
          </a:r>
        </a:p>
      </dgm:t>
    </dgm:pt>
    <dgm:pt modelId="{3B45EA3C-A37C-4A56-9629-78C7139092C2}" type="parTrans" cxnId="{8F2823D3-5616-470B-A5EF-8576D2999052}">
      <dgm:prSet/>
      <dgm:spPr/>
      <dgm:t>
        <a:bodyPr/>
        <a:lstStyle/>
        <a:p>
          <a:endParaRPr lang="en-US"/>
        </a:p>
      </dgm:t>
    </dgm:pt>
    <dgm:pt modelId="{644A15F8-762D-4CD9-B29C-708F43F8B882}" type="sibTrans" cxnId="{8F2823D3-5616-470B-A5EF-8576D2999052}">
      <dgm:prSet/>
      <dgm:spPr/>
      <dgm:t>
        <a:bodyPr/>
        <a:lstStyle/>
        <a:p>
          <a:endParaRPr lang="en-US"/>
        </a:p>
      </dgm:t>
    </dgm:pt>
    <dgm:pt modelId="{8529E3F1-23C5-43B3-8055-DD9A70977A07}">
      <dgm:prSet/>
      <dgm:spPr/>
      <dgm:t>
        <a:bodyPr/>
        <a:lstStyle/>
        <a:p>
          <a:r>
            <a:rPr lang="en-US"/>
            <a:t>November. ”Att aktivera sin sponsring”</a:t>
          </a:r>
          <a:br>
            <a:rPr lang="en-US"/>
          </a:br>
          <a:r>
            <a:rPr lang="en-US"/>
            <a:t>Plats:</a:t>
          </a:r>
        </a:p>
      </dgm:t>
    </dgm:pt>
    <dgm:pt modelId="{5B8E7176-C2AA-4AB1-83AA-C3A53B266672}" type="parTrans" cxnId="{3E075F5E-8A99-47BF-9389-F10243AF658E}">
      <dgm:prSet/>
      <dgm:spPr/>
      <dgm:t>
        <a:bodyPr/>
        <a:lstStyle/>
        <a:p>
          <a:endParaRPr lang="en-US"/>
        </a:p>
      </dgm:t>
    </dgm:pt>
    <dgm:pt modelId="{479E1854-A056-4B18-B86B-50072522110C}" type="sibTrans" cxnId="{3E075F5E-8A99-47BF-9389-F10243AF658E}">
      <dgm:prSet/>
      <dgm:spPr/>
      <dgm:t>
        <a:bodyPr/>
        <a:lstStyle/>
        <a:p>
          <a:endParaRPr lang="en-US"/>
        </a:p>
      </dgm:t>
    </dgm:pt>
    <dgm:pt modelId="{28929F95-1551-4A9E-AA92-126547B0C393}">
      <dgm:prSet/>
      <dgm:spPr/>
      <dgm:t>
        <a:bodyPr/>
        <a:lstStyle/>
        <a:p>
          <a:r>
            <a:rPr lang="en-US"/>
            <a:t>December. ”Sponsring och sociala medier”</a:t>
          </a:r>
          <a:br>
            <a:rPr lang="en-US"/>
          </a:br>
          <a:r>
            <a:rPr lang="en-US"/>
            <a:t>Plats:</a:t>
          </a:r>
        </a:p>
      </dgm:t>
    </dgm:pt>
    <dgm:pt modelId="{A4FCC283-3579-47B8-ACAE-A74C75430DBF}" type="parTrans" cxnId="{1DE79EB4-696B-4AC3-A511-F11D5D6381DE}">
      <dgm:prSet/>
      <dgm:spPr/>
      <dgm:t>
        <a:bodyPr/>
        <a:lstStyle/>
        <a:p>
          <a:endParaRPr lang="en-US"/>
        </a:p>
      </dgm:t>
    </dgm:pt>
    <dgm:pt modelId="{BF09FE22-AE71-4476-9FBA-D00E8E0B3AA9}" type="sibTrans" cxnId="{1DE79EB4-696B-4AC3-A511-F11D5D6381DE}">
      <dgm:prSet/>
      <dgm:spPr/>
      <dgm:t>
        <a:bodyPr/>
        <a:lstStyle/>
        <a:p>
          <a:endParaRPr lang="en-US"/>
        </a:p>
      </dgm:t>
    </dgm:pt>
    <dgm:pt modelId="{366248C3-7D4D-4CCB-AE3A-40620F7DCFDC}">
      <dgm:prSet/>
      <dgm:spPr/>
      <dgm:t>
        <a:bodyPr/>
        <a:lstStyle/>
        <a:p>
          <a:r>
            <a:rPr lang="en-US"/>
            <a:t>Januari. ”Vad gör BK Heid för csr arbeten”</a:t>
          </a:r>
          <a:br>
            <a:rPr lang="en-US"/>
          </a:br>
          <a:r>
            <a:rPr lang="en-US"/>
            <a:t>Plats: Heidhallen</a:t>
          </a:r>
        </a:p>
      </dgm:t>
    </dgm:pt>
    <dgm:pt modelId="{7976AC42-829A-4C87-A40E-251F75619C5B}" type="parTrans" cxnId="{1412ABA9-D1A7-4AD9-8088-089658AE8F06}">
      <dgm:prSet/>
      <dgm:spPr/>
      <dgm:t>
        <a:bodyPr/>
        <a:lstStyle/>
        <a:p>
          <a:endParaRPr lang="en-US"/>
        </a:p>
      </dgm:t>
    </dgm:pt>
    <dgm:pt modelId="{77AF2675-6390-4B54-95D9-06E42098DE6C}" type="sibTrans" cxnId="{1412ABA9-D1A7-4AD9-8088-089658AE8F06}">
      <dgm:prSet/>
      <dgm:spPr/>
      <dgm:t>
        <a:bodyPr/>
        <a:lstStyle/>
        <a:p>
          <a:endParaRPr lang="en-US"/>
        </a:p>
      </dgm:t>
    </dgm:pt>
    <dgm:pt modelId="{C3E1B9D9-E8B2-46A8-B08A-AAF9BB1D6A4D}">
      <dgm:prSet/>
      <dgm:spPr/>
      <dgm:t>
        <a:bodyPr/>
        <a:lstStyle/>
        <a:p>
          <a:r>
            <a:rPr lang="en-US"/>
            <a:t>Februari. ”Agenda-2030”</a:t>
          </a:r>
          <a:br>
            <a:rPr lang="en-US"/>
          </a:br>
          <a:r>
            <a:rPr lang="en-US"/>
            <a:t>plats:</a:t>
          </a:r>
        </a:p>
      </dgm:t>
    </dgm:pt>
    <dgm:pt modelId="{EEB976F5-D8FC-46F6-8F85-5DB378EABA8B}" type="parTrans" cxnId="{AAB79E50-984A-4896-BFA3-44F5E7D000D8}">
      <dgm:prSet/>
      <dgm:spPr/>
      <dgm:t>
        <a:bodyPr/>
        <a:lstStyle/>
        <a:p>
          <a:endParaRPr lang="en-US"/>
        </a:p>
      </dgm:t>
    </dgm:pt>
    <dgm:pt modelId="{CBC678BA-CBE1-407E-8C2D-D0A2EE888061}" type="sibTrans" cxnId="{AAB79E50-984A-4896-BFA3-44F5E7D000D8}">
      <dgm:prSet/>
      <dgm:spPr/>
      <dgm:t>
        <a:bodyPr/>
        <a:lstStyle/>
        <a:p>
          <a:endParaRPr lang="en-US"/>
        </a:p>
      </dgm:t>
    </dgm:pt>
    <dgm:pt modelId="{777EC3A3-3677-4238-BC0C-76242F5A93BD}">
      <dgm:prSet/>
      <dgm:spPr/>
      <dgm:t>
        <a:bodyPr/>
        <a:lstStyle/>
        <a:p>
          <a:r>
            <a:rPr lang="en-US"/>
            <a:t>Mars. ”Sponsring 4.0 – framtidstankar”</a:t>
          </a:r>
          <a:br>
            <a:rPr lang="en-US"/>
          </a:br>
          <a:r>
            <a:rPr lang="en-US"/>
            <a:t>Plats:</a:t>
          </a:r>
        </a:p>
      </dgm:t>
    </dgm:pt>
    <dgm:pt modelId="{6F3400E9-BE71-4393-90BB-F38FF8F65B0D}" type="parTrans" cxnId="{9953769A-4A77-4C56-A2AD-BFFEE978DA16}">
      <dgm:prSet/>
      <dgm:spPr/>
      <dgm:t>
        <a:bodyPr/>
        <a:lstStyle/>
        <a:p>
          <a:endParaRPr lang="en-US"/>
        </a:p>
      </dgm:t>
    </dgm:pt>
    <dgm:pt modelId="{31648D49-E861-46DF-B4E4-CC2DD6C170FA}" type="sibTrans" cxnId="{9953769A-4A77-4C56-A2AD-BFFEE978DA16}">
      <dgm:prSet/>
      <dgm:spPr/>
      <dgm:t>
        <a:bodyPr/>
        <a:lstStyle/>
        <a:p>
          <a:endParaRPr lang="en-US"/>
        </a:p>
      </dgm:t>
    </dgm:pt>
    <dgm:pt modelId="{5F82BF10-3B48-440F-83E3-753C2EBE3F8F}">
      <dgm:prSet/>
      <dgm:spPr/>
      <dgm:t>
        <a:bodyPr/>
        <a:lstStyle/>
        <a:p>
          <a:r>
            <a:rPr lang="en-US"/>
            <a:t>21e Mars. Kl17.30 ”Årets sista ordinarie seriematch” Summering av säsong och framtid av Huvudtränaren och ev sportchefen. Plats: Heidhallen</a:t>
          </a:r>
        </a:p>
      </dgm:t>
    </dgm:pt>
    <dgm:pt modelId="{870066B6-F3B5-4529-A1E7-92AAB588D26E}" type="parTrans" cxnId="{291AD748-C1F7-4983-9278-6E160DC1091A}">
      <dgm:prSet/>
      <dgm:spPr/>
      <dgm:t>
        <a:bodyPr/>
        <a:lstStyle/>
        <a:p>
          <a:endParaRPr lang="en-US"/>
        </a:p>
      </dgm:t>
    </dgm:pt>
    <dgm:pt modelId="{785CE7BE-73F3-4A17-A856-504400471498}" type="sibTrans" cxnId="{291AD748-C1F7-4983-9278-6E160DC1091A}">
      <dgm:prSet/>
      <dgm:spPr/>
      <dgm:t>
        <a:bodyPr/>
        <a:lstStyle/>
        <a:p>
          <a:endParaRPr lang="en-US"/>
        </a:p>
      </dgm:t>
    </dgm:pt>
    <dgm:pt modelId="{3A7B976C-C6B1-446B-96DD-155C071DC964}">
      <dgm:prSet/>
      <dgm:spPr/>
      <dgm:t>
        <a:bodyPr/>
        <a:lstStyle/>
        <a:p>
          <a:r>
            <a:rPr lang="en-US"/>
            <a:t>April. ”slutspel”</a:t>
          </a:r>
        </a:p>
      </dgm:t>
    </dgm:pt>
    <dgm:pt modelId="{63C3F8FC-4A96-413A-9283-20C64B3EAFCB}" type="parTrans" cxnId="{9F6D7011-FE85-4627-8E6A-92E02C010E00}">
      <dgm:prSet/>
      <dgm:spPr/>
      <dgm:t>
        <a:bodyPr/>
        <a:lstStyle/>
        <a:p>
          <a:endParaRPr lang="en-US"/>
        </a:p>
      </dgm:t>
    </dgm:pt>
    <dgm:pt modelId="{68C7669E-9401-4BDF-91EE-D27311236501}" type="sibTrans" cxnId="{9F6D7011-FE85-4627-8E6A-92E02C010E00}">
      <dgm:prSet/>
      <dgm:spPr/>
      <dgm:t>
        <a:bodyPr/>
        <a:lstStyle/>
        <a:p>
          <a:endParaRPr lang="en-US"/>
        </a:p>
      </dgm:t>
    </dgm:pt>
    <dgm:pt modelId="{1F86CC22-F905-4869-9659-098CD48A3CAD}">
      <dgm:prSet/>
      <dgm:spPr/>
      <dgm:t>
        <a:bodyPr/>
        <a:lstStyle/>
        <a:p>
          <a:r>
            <a:rPr lang="en-US"/>
            <a:t>Maj. ”slutspel”</a:t>
          </a:r>
          <a:br>
            <a:rPr lang="en-US"/>
          </a:br>
          <a:br>
            <a:rPr lang="en-US"/>
          </a:br>
          <a:endParaRPr lang="en-US"/>
        </a:p>
      </dgm:t>
    </dgm:pt>
    <dgm:pt modelId="{8F1AC853-BBE6-4EB3-84A3-011D4B0FACEA}" type="parTrans" cxnId="{EC719614-D56E-46A6-8F52-5BB40291D926}">
      <dgm:prSet/>
      <dgm:spPr/>
      <dgm:t>
        <a:bodyPr/>
        <a:lstStyle/>
        <a:p>
          <a:endParaRPr lang="en-US"/>
        </a:p>
      </dgm:t>
    </dgm:pt>
    <dgm:pt modelId="{69CD0A23-553B-4868-96D1-44589DAE0C49}" type="sibTrans" cxnId="{EC719614-D56E-46A6-8F52-5BB40291D926}">
      <dgm:prSet/>
      <dgm:spPr/>
      <dgm:t>
        <a:bodyPr/>
        <a:lstStyle/>
        <a:p>
          <a:endParaRPr lang="en-US"/>
        </a:p>
      </dgm:t>
    </dgm:pt>
    <dgm:pt modelId="{DB7004D2-3E37-4DBA-B1F0-A3678AE5D6DF}" type="pres">
      <dgm:prSet presAssocID="{C4D12755-1C96-40C1-82D2-B9689A880F62}" presName="vert0" presStyleCnt="0">
        <dgm:presLayoutVars>
          <dgm:dir/>
          <dgm:animOne val="branch"/>
          <dgm:animLvl val="lvl"/>
        </dgm:presLayoutVars>
      </dgm:prSet>
      <dgm:spPr/>
    </dgm:pt>
    <dgm:pt modelId="{74ADC1D3-D031-4B30-A590-B23515647DBC}" type="pres">
      <dgm:prSet presAssocID="{F2E26038-FF32-4728-B23E-70AABEFA74B0}" presName="thickLine" presStyleLbl="alignNode1" presStyleIdx="0" presStyleCnt="10"/>
      <dgm:spPr/>
    </dgm:pt>
    <dgm:pt modelId="{E87BA511-6B1D-461A-B9D7-76286D875D9A}" type="pres">
      <dgm:prSet presAssocID="{F2E26038-FF32-4728-B23E-70AABEFA74B0}" presName="horz1" presStyleCnt="0"/>
      <dgm:spPr/>
    </dgm:pt>
    <dgm:pt modelId="{C3FA1E55-2FA8-41A7-9023-859B5BD3A01C}" type="pres">
      <dgm:prSet presAssocID="{F2E26038-FF32-4728-B23E-70AABEFA74B0}" presName="tx1" presStyleLbl="revTx" presStyleIdx="0" presStyleCnt="10"/>
      <dgm:spPr/>
    </dgm:pt>
    <dgm:pt modelId="{0BD76991-041A-4C78-A345-6389762A8C63}" type="pres">
      <dgm:prSet presAssocID="{F2E26038-FF32-4728-B23E-70AABEFA74B0}" presName="vert1" presStyleCnt="0"/>
      <dgm:spPr/>
    </dgm:pt>
    <dgm:pt modelId="{0EB335F0-1D10-44BC-B1A4-6CBF3913E872}" type="pres">
      <dgm:prSet presAssocID="{CBC8FFB3-B773-4F0E-8565-A2424FD9C4A4}" presName="thickLine" presStyleLbl="alignNode1" presStyleIdx="1" presStyleCnt="10"/>
      <dgm:spPr/>
    </dgm:pt>
    <dgm:pt modelId="{A75B28B9-3ED3-483D-B13A-E5040C6A7270}" type="pres">
      <dgm:prSet presAssocID="{CBC8FFB3-B773-4F0E-8565-A2424FD9C4A4}" presName="horz1" presStyleCnt="0"/>
      <dgm:spPr/>
    </dgm:pt>
    <dgm:pt modelId="{6FE764C3-ADFE-4233-AEE5-AA065D3225C4}" type="pres">
      <dgm:prSet presAssocID="{CBC8FFB3-B773-4F0E-8565-A2424FD9C4A4}" presName="tx1" presStyleLbl="revTx" presStyleIdx="1" presStyleCnt="10"/>
      <dgm:spPr/>
    </dgm:pt>
    <dgm:pt modelId="{D796AB82-5B71-420B-B619-98A5DC1086DF}" type="pres">
      <dgm:prSet presAssocID="{CBC8FFB3-B773-4F0E-8565-A2424FD9C4A4}" presName="vert1" presStyleCnt="0"/>
      <dgm:spPr/>
    </dgm:pt>
    <dgm:pt modelId="{162818C1-28F9-4965-808D-CDB701D7A973}" type="pres">
      <dgm:prSet presAssocID="{8529E3F1-23C5-43B3-8055-DD9A70977A07}" presName="thickLine" presStyleLbl="alignNode1" presStyleIdx="2" presStyleCnt="10"/>
      <dgm:spPr/>
    </dgm:pt>
    <dgm:pt modelId="{68DB6A3D-29D3-46D0-AA4F-050BCEADEB56}" type="pres">
      <dgm:prSet presAssocID="{8529E3F1-23C5-43B3-8055-DD9A70977A07}" presName="horz1" presStyleCnt="0"/>
      <dgm:spPr/>
    </dgm:pt>
    <dgm:pt modelId="{6BDEA8A4-EEA7-4813-B0B1-F4D476D2E86A}" type="pres">
      <dgm:prSet presAssocID="{8529E3F1-23C5-43B3-8055-DD9A70977A07}" presName="tx1" presStyleLbl="revTx" presStyleIdx="2" presStyleCnt="10"/>
      <dgm:spPr/>
    </dgm:pt>
    <dgm:pt modelId="{A6A7197A-FE71-4C77-83B5-6EE2785FE814}" type="pres">
      <dgm:prSet presAssocID="{8529E3F1-23C5-43B3-8055-DD9A70977A07}" presName="vert1" presStyleCnt="0"/>
      <dgm:spPr/>
    </dgm:pt>
    <dgm:pt modelId="{89D7F1D2-52E3-4554-A08A-E97660BDF120}" type="pres">
      <dgm:prSet presAssocID="{28929F95-1551-4A9E-AA92-126547B0C393}" presName="thickLine" presStyleLbl="alignNode1" presStyleIdx="3" presStyleCnt="10"/>
      <dgm:spPr/>
    </dgm:pt>
    <dgm:pt modelId="{93C0C754-DF1F-42FE-B9B3-EA527D90DE99}" type="pres">
      <dgm:prSet presAssocID="{28929F95-1551-4A9E-AA92-126547B0C393}" presName="horz1" presStyleCnt="0"/>
      <dgm:spPr/>
    </dgm:pt>
    <dgm:pt modelId="{9FDFF151-163C-4144-82F5-8F51AB2BD35E}" type="pres">
      <dgm:prSet presAssocID="{28929F95-1551-4A9E-AA92-126547B0C393}" presName="tx1" presStyleLbl="revTx" presStyleIdx="3" presStyleCnt="10"/>
      <dgm:spPr/>
    </dgm:pt>
    <dgm:pt modelId="{AA816147-6214-4A15-9AB1-DD6E867F5BE5}" type="pres">
      <dgm:prSet presAssocID="{28929F95-1551-4A9E-AA92-126547B0C393}" presName="vert1" presStyleCnt="0"/>
      <dgm:spPr/>
    </dgm:pt>
    <dgm:pt modelId="{613612B3-B268-44CD-8566-10A6F3F89BF3}" type="pres">
      <dgm:prSet presAssocID="{366248C3-7D4D-4CCB-AE3A-40620F7DCFDC}" presName="thickLine" presStyleLbl="alignNode1" presStyleIdx="4" presStyleCnt="10"/>
      <dgm:spPr/>
    </dgm:pt>
    <dgm:pt modelId="{EF2A4499-BBBB-4B20-B934-16CB015A4919}" type="pres">
      <dgm:prSet presAssocID="{366248C3-7D4D-4CCB-AE3A-40620F7DCFDC}" presName="horz1" presStyleCnt="0"/>
      <dgm:spPr/>
    </dgm:pt>
    <dgm:pt modelId="{66728633-E55A-46D2-A39E-0B6E947BD39D}" type="pres">
      <dgm:prSet presAssocID="{366248C3-7D4D-4CCB-AE3A-40620F7DCFDC}" presName="tx1" presStyleLbl="revTx" presStyleIdx="4" presStyleCnt="10"/>
      <dgm:spPr/>
    </dgm:pt>
    <dgm:pt modelId="{8A4E31A6-5FEB-452F-9A11-52A4864353E2}" type="pres">
      <dgm:prSet presAssocID="{366248C3-7D4D-4CCB-AE3A-40620F7DCFDC}" presName="vert1" presStyleCnt="0"/>
      <dgm:spPr/>
    </dgm:pt>
    <dgm:pt modelId="{33CE2492-52BB-408F-B6F6-58A7CE996E64}" type="pres">
      <dgm:prSet presAssocID="{C3E1B9D9-E8B2-46A8-B08A-AAF9BB1D6A4D}" presName="thickLine" presStyleLbl="alignNode1" presStyleIdx="5" presStyleCnt="10"/>
      <dgm:spPr/>
    </dgm:pt>
    <dgm:pt modelId="{6817E371-CD2A-4C7B-803F-05334C326FBE}" type="pres">
      <dgm:prSet presAssocID="{C3E1B9D9-E8B2-46A8-B08A-AAF9BB1D6A4D}" presName="horz1" presStyleCnt="0"/>
      <dgm:spPr/>
    </dgm:pt>
    <dgm:pt modelId="{7800EBCE-1428-4321-8866-D07CCB656ADD}" type="pres">
      <dgm:prSet presAssocID="{C3E1B9D9-E8B2-46A8-B08A-AAF9BB1D6A4D}" presName="tx1" presStyleLbl="revTx" presStyleIdx="5" presStyleCnt="10"/>
      <dgm:spPr/>
    </dgm:pt>
    <dgm:pt modelId="{9A82D27E-2059-4035-AF6B-031CD5AE9164}" type="pres">
      <dgm:prSet presAssocID="{C3E1B9D9-E8B2-46A8-B08A-AAF9BB1D6A4D}" presName="vert1" presStyleCnt="0"/>
      <dgm:spPr/>
    </dgm:pt>
    <dgm:pt modelId="{29D8BD0F-0C59-4E1E-B8D0-4DA67462E503}" type="pres">
      <dgm:prSet presAssocID="{777EC3A3-3677-4238-BC0C-76242F5A93BD}" presName="thickLine" presStyleLbl="alignNode1" presStyleIdx="6" presStyleCnt="10"/>
      <dgm:spPr/>
    </dgm:pt>
    <dgm:pt modelId="{BC82DEAA-82C3-4FC2-999D-BDE58D8EBDF2}" type="pres">
      <dgm:prSet presAssocID="{777EC3A3-3677-4238-BC0C-76242F5A93BD}" presName="horz1" presStyleCnt="0"/>
      <dgm:spPr/>
    </dgm:pt>
    <dgm:pt modelId="{CA703722-C2B0-4BAE-B49E-FE05D446687B}" type="pres">
      <dgm:prSet presAssocID="{777EC3A3-3677-4238-BC0C-76242F5A93BD}" presName="tx1" presStyleLbl="revTx" presStyleIdx="6" presStyleCnt="10"/>
      <dgm:spPr/>
    </dgm:pt>
    <dgm:pt modelId="{AD4822CE-434B-4BF7-8B5D-1EADF9697780}" type="pres">
      <dgm:prSet presAssocID="{777EC3A3-3677-4238-BC0C-76242F5A93BD}" presName="vert1" presStyleCnt="0"/>
      <dgm:spPr/>
    </dgm:pt>
    <dgm:pt modelId="{3638AD68-3DD2-4A78-87F0-DBD7DC591238}" type="pres">
      <dgm:prSet presAssocID="{5F82BF10-3B48-440F-83E3-753C2EBE3F8F}" presName="thickLine" presStyleLbl="alignNode1" presStyleIdx="7" presStyleCnt="10"/>
      <dgm:spPr/>
    </dgm:pt>
    <dgm:pt modelId="{36C6E5D4-1717-485B-B611-EE419A711B1C}" type="pres">
      <dgm:prSet presAssocID="{5F82BF10-3B48-440F-83E3-753C2EBE3F8F}" presName="horz1" presStyleCnt="0"/>
      <dgm:spPr/>
    </dgm:pt>
    <dgm:pt modelId="{4C4D5F80-77EB-41A0-A3DC-D975057D127E}" type="pres">
      <dgm:prSet presAssocID="{5F82BF10-3B48-440F-83E3-753C2EBE3F8F}" presName="tx1" presStyleLbl="revTx" presStyleIdx="7" presStyleCnt="10"/>
      <dgm:spPr/>
    </dgm:pt>
    <dgm:pt modelId="{72B70D52-E965-430C-BAAC-EC9D649B769B}" type="pres">
      <dgm:prSet presAssocID="{5F82BF10-3B48-440F-83E3-753C2EBE3F8F}" presName="vert1" presStyleCnt="0"/>
      <dgm:spPr/>
    </dgm:pt>
    <dgm:pt modelId="{AE66B9C8-1E04-4654-BD83-7DE794673F6A}" type="pres">
      <dgm:prSet presAssocID="{3A7B976C-C6B1-446B-96DD-155C071DC964}" presName="thickLine" presStyleLbl="alignNode1" presStyleIdx="8" presStyleCnt="10"/>
      <dgm:spPr/>
    </dgm:pt>
    <dgm:pt modelId="{0508EAE8-C6FB-4B35-85F0-9B65385064DF}" type="pres">
      <dgm:prSet presAssocID="{3A7B976C-C6B1-446B-96DD-155C071DC964}" presName="horz1" presStyleCnt="0"/>
      <dgm:spPr/>
    </dgm:pt>
    <dgm:pt modelId="{97817C5B-1EF2-48B9-865D-1854268338CE}" type="pres">
      <dgm:prSet presAssocID="{3A7B976C-C6B1-446B-96DD-155C071DC964}" presName="tx1" presStyleLbl="revTx" presStyleIdx="8" presStyleCnt="10"/>
      <dgm:spPr/>
    </dgm:pt>
    <dgm:pt modelId="{4A3BB9F6-6170-4D88-A33F-448152EE3BB9}" type="pres">
      <dgm:prSet presAssocID="{3A7B976C-C6B1-446B-96DD-155C071DC964}" presName="vert1" presStyleCnt="0"/>
      <dgm:spPr/>
    </dgm:pt>
    <dgm:pt modelId="{80F00A3C-1AE0-4FAD-993F-A23ECE75156A}" type="pres">
      <dgm:prSet presAssocID="{1F86CC22-F905-4869-9659-098CD48A3CAD}" presName="thickLine" presStyleLbl="alignNode1" presStyleIdx="9" presStyleCnt="10"/>
      <dgm:spPr/>
    </dgm:pt>
    <dgm:pt modelId="{EF1324BA-A5FE-4472-B35F-065C3596DA02}" type="pres">
      <dgm:prSet presAssocID="{1F86CC22-F905-4869-9659-098CD48A3CAD}" presName="horz1" presStyleCnt="0"/>
      <dgm:spPr/>
    </dgm:pt>
    <dgm:pt modelId="{8B827F6D-6457-4DFE-B616-009192518FFA}" type="pres">
      <dgm:prSet presAssocID="{1F86CC22-F905-4869-9659-098CD48A3CAD}" presName="tx1" presStyleLbl="revTx" presStyleIdx="9" presStyleCnt="10"/>
      <dgm:spPr/>
    </dgm:pt>
    <dgm:pt modelId="{433F2FBE-62EB-4A53-AC06-53217A01162E}" type="pres">
      <dgm:prSet presAssocID="{1F86CC22-F905-4869-9659-098CD48A3CAD}" presName="vert1" presStyleCnt="0"/>
      <dgm:spPr/>
    </dgm:pt>
  </dgm:ptLst>
  <dgm:cxnLst>
    <dgm:cxn modelId="{3F02510D-98DE-4485-8B71-8E2F07DAC2F3}" type="presOf" srcId="{CBC8FFB3-B773-4F0E-8565-A2424FD9C4A4}" destId="{6FE764C3-ADFE-4233-AEE5-AA065D3225C4}" srcOrd="0" destOrd="0" presId="urn:microsoft.com/office/officeart/2008/layout/LinedList"/>
    <dgm:cxn modelId="{9F6D7011-FE85-4627-8E6A-92E02C010E00}" srcId="{C4D12755-1C96-40C1-82D2-B9689A880F62}" destId="{3A7B976C-C6B1-446B-96DD-155C071DC964}" srcOrd="8" destOrd="0" parTransId="{63C3F8FC-4A96-413A-9283-20C64B3EAFCB}" sibTransId="{68C7669E-9401-4BDF-91EE-D27311236501}"/>
    <dgm:cxn modelId="{EC719614-D56E-46A6-8F52-5BB40291D926}" srcId="{C4D12755-1C96-40C1-82D2-B9689A880F62}" destId="{1F86CC22-F905-4869-9659-098CD48A3CAD}" srcOrd="9" destOrd="0" parTransId="{8F1AC853-BBE6-4EB3-84A3-011D4B0FACEA}" sibTransId="{69CD0A23-553B-4868-96D1-44589DAE0C49}"/>
    <dgm:cxn modelId="{049E0F17-4300-4F1F-97F6-DA3EAF790920}" type="presOf" srcId="{C3E1B9D9-E8B2-46A8-B08A-AAF9BB1D6A4D}" destId="{7800EBCE-1428-4321-8866-D07CCB656ADD}" srcOrd="0" destOrd="0" presId="urn:microsoft.com/office/officeart/2008/layout/LinedList"/>
    <dgm:cxn modelId="{309EB01A-182C-4C1A-B153-4A351D353238}" type="presOf" srcId="{777EC3A3-3677-4238-BC0C-76242F5A93BD}" destId="{CA703722-C2B0-4BAE-B49E-FE05D446687B}" srcOrd="0" destOrd="0" presId="urn:microsoft.com/office/officeart/2008/layout/LinedList"/>
    <dgm:cxn modelId="{3E075F5E-8A99-47BF-9389-F10243AF658E}" srcId="{C4D12755-1C96-40C1-82D2-B9689A880F62}" destId="{8529E3F1-23C5-43B3-8055-DD9A70977A07}" srcOrd="2" destOrd="0" parTransId="{5B8E7176-C2AA-4AB1-83AA-C3A53B266672}" sibTransId="{479E1854-A056-4B18-B86B-50072522110C}"/>
    <dgm:cxn modelId="{291AD748-C1F7-4983-9278-6E160DC1091A}" srcId="{C4D12755-1C96-40C1-82D2-B9689A880F62}" destId="{5F82BF10-3B48-440F-83E3-753C2EBE3F8F}" srcOrd="7" destOrd="0" parTransId="{870066B6-F3B5-4529-A1E7-92AAB588D26E}" sibTransId="{785CE7BE-73F3-4A17-A856-504400471498}"/>
    <dgm:cxn modelId="{AAB79E50-984A-4896-BFA3-44F5E7D000D8}" srcId="{C4D12755-1C96-40C1-82D2-B9689A880F62}" destId="{C3E1B9D9-E8B2-46A8-B08A-AAF9BB1D6A4D}" srcOrd="5" destOrd="0" parTransId="{EEB976F5-D8FC-46F6-8F85-5DB378EABA8B}" sibTransId="{CBC678BA-CBE1-407E-8C2D-D0A2EE888061}"/>
    <dgm:cxn modelId="{558FCC87-7CFD-490A-866A-AB15F6B06C17}" type="presOf" srcId="{8529E3F1-23C5-43B3-8055-DD9A70977A07}" destId="{6BDEA8A4-EEA7-4813-B0B1-F4D476D2E86A}" srcOrd="0" destOrd="0" presId="urn:microsoft.com/office/officeart/2008/layout/LinedList"/>
    <dgm:cxn modelId="{9261B18B-5503-4C4A-8325-CCD49C5BB23C}" srcId="{C4D12755-1C96-40C1-82D2-B9689A880F62}" destId="{F2E26038-FF32-4728-B23E-70AABEFA74B0}" srcOrd="0" destOrd="0" parTransId="{D54E1853-C456-4D6A-B4E5-D00C7EE538AC}" sibTransId="{08105CE7-F918-4DDA-B109-8F22207B078B}"/>
    <dgm:cxn modelId="{77825C8C-D55A-4A74-B257-24AB04641BC0}" type="presOf" srcId="{C4D12755-1C96-40C1-82D2-B9689A880F62}" destId="{DB7004D2-3E37-4DBA-B1F0-A3678AE5D6DF}" srcOrd="0" destOrd="0" presId="urn:microsoft.com/office/officeart/2008/layout/LinedList"/>
    <dgm:cxn modelId="{72F9B395-629C-4967-B15E-070E66B6800F}" type="presOf" srcId="{28929F95-1551-4A9E-AA92-126547B0C393}" destId="{9FDFF151-163C-4144-82F5-8F51AB2BD35E}" srcOrd="0" destOrd="0" presId="urn:microsoft.com/office/officeart/2008/layout/LinedList"/>
    <dgm:cxn modelId="{9953769A-4A77-4C56-A2AD-BFFEE978DA16}" srcId="{C4D12755-1C96-40C1-82D2-B9689A880F62}" destId="{777EC3A3-3677-4238-BC0C-76242F5A93BD}" srcOrd="6" destOrd="0" parTransId="{6F3400E9-BE71-4393-90BB-F38FF8F65B0D}" sibTransId="{31648D49-E861-46DF-B4E4-CC2DD6C170FA}"/>
    <dgm:cxn modelId="{983B479F-4C28-484D-A063-D0EE6C61050A}" type="presOf" srcId="{3A7B976C-C6B1-446B-96DD-155C071DC964}" destId="{97817C5B-1EF2-48B9-865D-1854268338CE}" srcOrd="0" destOrd="0" presId="urn:microsoft.com/office/officeart/2008/layout/LinedList"/>
    <dgm:cxn modelId="{AD81F3A7-36B0-4324-A56D-B6F3515DA85B}" type="presOf" srcId="{1F86CC22-F905-4869-9659-098CD48A3CAD}" destId="{8B827F6D-6457-4DFE-B616-009192518FFA}" srcOrd="0" destOrd="0" presId="urn:microsoft.com/office/officeart/2008/layout/LinedList"/>
    <dgm:cxn modelId="{1412ABA9-D1A7-4AD9-8088-089658AE8F06}" srcId="{C4D12755-1C96-40C1-82D2-B9689A880F62}" destId="{366248C3-7D4D-4CCB-AE3A-40620F7DCFDC}" srcOrd="4" destOrd="0" parTransId="{7976AC42-829A-4C87-A40E-251F75619C5B}" sibTransId="{77AF2675-6390-4B54-95D9-06E42098DE6C}"/>
    <dgm:cxn modelId="{8787F8AB-C149-4EF6-8A0E-25204F1949C9}" type="presOf" srcId="{366248C3-7D4D-4CCB-AE3A-40620F7DCFDC}" destId="{66728633-E55A-46D2-A39E-0B6E947BD39D}" srcOrd="0" destOrd="0" presId="urn:microsoft.com/office/officeart/2008/layout/LinedList"/>
    <dgm:cxn modelId="{47485AB3-3FE3-49D0-A0D8-45BA579843F5}" type="presOf" srcId="{5F82BF10-3B48-440F-83E3-753C2EBE3F8F}" destId="{4C4D5F80-77EB-41A0-A3DC-D975057D127E}" srcOrd="0" destOrd="0" presId="urn:microsoft.com/office/officeart/2008/layout/LinedList"/>
    <dgm:cxn modelId="{1DE79EB4-696B-4AC3-A511-F11D5D6381DE}" srcId="{C4D12755-1C96-40C1-82D2-B9689A880F62}" destId="{28929F95-1551-4A9E-AA92-126547B0C393}" srcOrd="3" destOrd="0" parTransId="{A4FCC283-3579-47B8-ACAE-A74C75430DBF}" sibTransId="{BF09FE22-AE71-4476-9FBA-D00E8E0B3AA9}"/>
    <dgm:cxn modelId="{8F2823D3-5616-470B-A5EF-8576D2999052}" srcId="{C4D12755-1C96-40C1-82D2-B9689A880F62}" destId="{CBC8FFB3-B773-4F0E-8565-A2424FD9C4A4}" srcOrd="1" destOrd="0" parTransId="{3B45EA3C-A37C-4A56-9629-78C7139092C2}" sibTransId="{644A15F8-762D-4CD9-B29C-708F43F8B882}"/>
    <dgm:cxn modelId="{BE2719DC-6D81-49A6-BEA2-489BAF278A2F}" type="presOf" srcId="{F2E26038-FF32-4728-B23E-70AABEFA74B0}" destId="{C3FA1E55-2FA8-41A7-9023-859B5BD3A01C}" srcOrd="0" destOrd="0" presId="urn:microsoft.com/office/officeart/2008/layout/LinedList"/>
    <dgm:cxn modelId="{74B18731-7564-4680-BB68-C2598971F789}" type="presParOf" srcId="{DB7004D2-3E37-4DBA-B1F0-A3678AE5D6DF}" destId="{74ADC1D3-D031-4B30-A590-B23515647DBC}" srcOrd="0" destOrd="0" presId="urn:microsoft.com/office/officeart/2008/layout/LinedList"/>
    <dgm:cxn modelId="{4A2C210B-8707-446D-AC6B-345D0F0B42F3}" type="presParOf" srcId="{DB7004D2-3E37-4DBA-B1F0-A3678AE5D6DF}" destId="{E87BA511-6B1D-461A-B9D7-76286D875D9A}" srcOrd="1" destOrd="0" presId="urn:microsoft.com/office/officeart/2008/layout/LinedList"/>
    <dgm:cxn modelId="{1ADB512A-A486-4A6D-8A27-216236814EC2}" type="presParOf" srcId="{E87BA511-6B1D-461A-B9D7-76286D875D9A}" destId="{C3FA1E55-2FA8-41A7-9023-859B5BD3A01C}" srcOrd="0" destOrd="0" presId="urn:microsoft.com/office/officeart/2008/layout/LinedList"/>
    <dgm:cxn modelId="{A021ECF5-C88E-44EC-A6C4-AC15B8B564BB}" type="presParOf" srcId="{E87BA511-6B1D-461A-B9D7-76286D875D9A}" destId="{0BD76991-041A-4C78-A345-6389762A8C63}" srcOrd="1" destOrd="0" presId="urn:microsoft.com/office/officeart/2008/layout/LinedList"/>
    <dgm:cxn modelId="{78D6F253-C576-4344-8E42-98993A0FE36B}" type="presParOf" srcId="{DB7004D2-3E37-4DBA-B1F0-A3678AE5D6DF}" destId="{0EB335F0-1D10-44BC-B1A4-6CBF3913E872}" srcOrd="2" destOrd="0" presId="urn:microsoft.com/office/officeart/2008/layout/LinedList"/>
    <dgm:cxn modelId="{7E33C5FC-4402-4756-88DF-39695B0D70D7}" type="presParOf" srcId="{DB7004D2-3E37-4DBA-B1F0-A3678AE5D6DF}" destId="{A75B28B9-3ED3-483D-B13A-E5040C6A7270}" srcOrd="3" destOrd="0" presId="urn:microsoft.com/office/officeart/2008/layout/LinedList"/>
    <dgm:cxn modelId="{B158B3B8-B56A-43EC-922C-1895AC16AAA0}" type="presParOf" srcId="{A75B28B9-3ED3-483D-B13A-E5040C6A7270}" destId="{6FE764C3-ADFE-4233-AEE5-AA065D3225C4}" srcOrd="0" destOrd="0" presId="urn:microsoft.com/office/officeart/2008/layout/LinedList"/>
    <dgm:cxn modelId="{0C7E7C7C-98DC-4F8F-9115-069700D92309}" type="presParOf" srcId="{A75B28B9-3ED3-483D-B13A-E5040C6A7270}" destId="{D796AB82-5B71-420B-B619-98A5DC1086DF}" srcOrd="1" destOrd="0" presId="urn:microsoft.com/office/officeart/2008/layout/LinedList"/>
    <dgm:cxn modelId="{B51D9791-1FB7-4FE0-BB45-904BBECC9BDE}" type="presParOf" srcId="{DB7004D2-3E37-4DBA-B1F0-A3678AE5D6DF}" destId="{162818C1-28F9-4965-808D-CDB701D7A973}" srcOrd="4" destOrd="0" presId="urn:microsoft.com/office/officeart/2008/layout/LinedList"/>
    <dgm:cxn modelId="{A5FE184B-2ACA-467F-A0B5-B430F7519C31}" type="presParOf" srcId="{DB7004D2-3E37-4DBA-B1F0-A3678AE5D6DF}" destId="{68DB6A3D-29D3-46D0-AA4F-050BCEADEB56}" srcOrd="5" destOrd="0" presId="urn:microsoft.com/office/officeart/2008/layout/LinedList"/>
    <dgm:cxn modelId="{C21B8635-60B3-475B-B896-7122C55F13DD}" type="presParOf" srcId="{68DB6A3D-29D3-46D0-AA4F-050BCEADEB56}" destId="{6BDEA8A4-EEA7-4813-B0B1-F4D476D2E86A}" srcOrd="0" destOrd="0" presId="urn:microsoft.com/office/officeart/2008/layout/LinedList"/>
    <dgm:cxn modelId="{8D4063C4-7C00-408D-BB60-A15CD1C9799D}" type="presParOf" srcId="{68DB6A3D-29D3-46D0-AA4F-050BCEADEB56}" destId="{A6A7197A-FE71-4C77-83B5-6EE2785FE814}" srcOrd="1" destOrd="0" presId="urn:microsoft.com/office/officeart/2008/layout/LinedList"/>
    <dgm:cxn modelId="{C6309666-974A-4046-A9A7-0120E7917CD4}" type="presParOf" srcId="{DB7004D2-3E37-4DBA-B1F0-A3678AE5D6DF}" destId="{89D7F1D2-52E3-4554-A08A-E97660BDF120}" srcOrd="6" destOrd="0" presId="urn:microsoft.com/office/officeart/2008/layout/LinedList"/>
    <dgm:cxn modelId="{931F4B3C-C1F2-4523-BEFF-3AC47624D9A9}" type="presParOf" srcId="{DB7004D2-3E37-4DBA-B1F0-A3678AE5D6DF}" destId="{93C0C754-DF1F-42FE-B9B3-EA527D90DE99}" srcOrd="7" destOrd="0" presId="urn:microsoft.com/office/officeart/2008/layout/LinedList"/>
    <dgm:cxn modelId="{0534DDE1-F35B-40C7-88C2-BC90AE1BD015}" type="presParOf" srcId="{93C0C754-DF1F-42FE-B9B3-EA527D90DE99}" destId="{9FDFF151-163C-4144-82F5-8F51AB2BD35E}" srcOrd="0" destOrd="0" presId="urn:microsoft.com/office/officeart/2008/layout/LinedList"/>
    <dgm:cxn modelId="{3DBDF43F-DE13-402B-B201-147A06813E42}" type="presParOf" srcId="{93C0C754-DF1F-42FE-B9B3-EA527D90DE99}" destId="{AA816147-6214-4A15-9AB1-DD6E867F5BE5}" srcOrd="1" destOrd="0" presId="urn:microsoft.com/office/officeart/2008/layout/LinedList"/>
    <dgm:cxn modelId="{9136DE02-C71C-4EBE-BCDF-ED031B64A854}" type="presParOf" srcId="{DB7004D2-3E37-4DBA-B1F0-A3678AE5D6DF}" destId="{613612B3-B268-44CD-8566-10A6F3F89BF3}" srcOrd="8" destOrd="0" presId="urn:microsoft.com/office/officeart/2008/layout/LinedList"/>
    <dgm:cxn modelId="{C334CE57-DD30-4824-8091-CA47AF9F8FF8}" type="presParOf" srcId="{DB7004D2-3E37-4DBA-B1F0-A3678AE5D6DF}" destId="{EF2A4499-BBBB-4B20-B934-16CB015A4919}" srcOrd="9" destOrd="0" presId="urn:microsoft.com/office/officeart/2008/layout/LinedList"/>
    <dgm:cxn modelId="{665A2427-2939-4704-BD98-89A9C4A7B57E}" type="presParOf" srcId="{EF2A4499-BBBB-4B20-B934-16CB015A4919}" destId="{66728633-E55A-46D2-A39E-0B6E947BD39D}" srcOrd="0" destOrd="0" presId="urn:microsoft.com/office/officeart/2008/layout/LinedList"/>
    <dgm:cxn modelId="{246E3305-2451-4C2B-98F8-78724BBBEE6D}" type="presParOf" srcId="{EF2A4499-BBBB-4B20-B934-16CB015A4919}" destId="{8A4E31A6-5FEB-452F-9A11-52A4864353E2}" srcOrd="1" destOrd="0" presId="urn:microsoft.com/office/officeart/2008/layout/LinedList"/>
    <dgm:cxn modelId="{752AE5E5-DBD8-4210-B184-70A27770DF72}" type="presParOf" srcId="{DB7004D2-3E37-4DBA-B1F0-A3678AE5D6DF}" destId="{33CE2492-52BB-408F-B6F6-58A7CE996E64}" srcOrd="10" destOrd="0" presId="urn:microsoft.com/office/officeart/2008/layout/LinedList"/>
    <dgm:cxn modelId="{33FF4F85-6BF4-481E-AD23-57D65FE3268F}" type="presParOf" srcId="{DB7004D2-3E37-4DBA-B1F0-A3678AE5D6DF}" destId="{6817E371-CD2A-4C7B-803F-05334C326FBE}" srcOrd="11" destOrd="0" presId="urn:microsoft.com/office/officeart/2008/layout/LinedList"/>
    <dgm:cxn modelId="{DBB95D94-FCBB-4908-BE6A-9B35F1AE58F0}" type="presParOf" srcId="{6817E371-CD2A-4C7B-803F-05334C326FBE}" destId="{7800EBCE-1428-4321-8866-D07CCB656ADD}" srcOrd="0" destOrd="0" presId="urn:microsoft.com/office/officeart/2008/layout/LinedList"/>
    <dgm:cxn modelId="{B0A81674-85B5-4131-B869-51DB0BB2237D}" type="presParOf" srcId="{6817E371-CD2A-4C7B-803F-05334C326FBE}" destId="{9A82D27E-2059-4035-AF6B-031CD5AE9164}" srcOrd="1" destOrd="0" presId="urn:microsoft.com/office/officeart/2008/layout/LinedList"/>
    <dgm:cxn modelId="{96409009-240F-4D6F-B08C-66A5437D72B2}" type="presParOf" srcId="{DB7004D2-3E37-4DBA-B1F0-A3678AE5D6DF}" destId="{29D8BD0F-0C59-4E1E-B8D0-4DA67462E503}" srcOrd="12" destOrd="0" presId="urn:microsoft.com/office/officeart/2008/layout/LinedList"/>
    <dgm:cxn modelId="{3181D983-BFDC-4832-833C-2142747794BA}" type="presParOf" srcId="{DB7004D2-3E37-4DBA-B1F0-A3678AE5D6DF}" destId="{BC82DEAA-82C3-4FC2-999D-BDE58D8EBDF2}" srcOrd="13" destOrd="0" presId="urn:microsoft.com/office/officeart/2008/layout/LinedList"/>
    <dgm:cxn modelId="{8A2E999A-9D49-4B03-A25F-57A1188FF72F}" type="presParOf" srcId="{BC82DEAA-82C3-4FC2-999D-BDE58D8EBDF2}" destId="{CA703722-C2B0-4BAE-B49E-FE05D446687B}" srcOrd="0" destOrd="0" presId="urn:microsoft.com/office/officeart/2008/layout/LinedList"/>
    <dgm:cxn modelId="{3630353B-B0E4-4E10-AFAF-1C4E11BFF8C7}" type="presParOf" srcId="{BC82DEAA-82C3-4FC2-999D-BDE58D8EBDF2}" destId="{AD4822CE-434B-4BF7-8B5D-1EADF9697780}" srcOrd="1" destOrd="0" presId="urn:microsoft.com/office/officeart/2008/layout/LinedList"/>
    <dgm:cxn modelId="{8BA096FD-EFA0-40E4-AFC0-2C86CA3D7275}" type="presParOf" srcId="{DB7004D2-3E37-4DBA-B1F0-A3678AE5D6DF}" destId="{3638AD68-3DD2-4A78-87F0-DBD7DC591238}" srcOrd="14" destOrd="0" presId="urn:microsoft.com/office/officeart/2008/layout/LinedList"/>
    <dgm:cxn modelId="{62116B8B-464F-4F18-937A-AFEAD27683D0}" type="presParOf" srcId="{DB7004D2-3E37-4DBA-B1F0-A3678AE5D6DF}" destId="{36C6E5D4-1717-485B-B611-EE419A711B1C}" srcOrd="15" destOrd="0" presId="urn:microsoft.com/office/officeart/2008/layout/LinedList"/>
    <dgm:cxn modelId="{343F4097-52A2-4459-8182-EC68836151F1}" type="presParOf" srcId="{36C6E5D4-1717-485B-B611-EE419A711B1C}" destId="{4C4D5F80-77EB-41A0-A3DC-D975057D127E}" srcOrd="0" destOrd="0" presId="urn:microsoft.com/office/officeart/2008/layout/LinedList"/>
    <dgm:cxn modelId="{E30AA80A-4903-409C-8564-87D496B3D0AF}" type="presParOf" srcId="{36C6E5D4-1717-485B-B611-EE419A711B1C}" destId="{72B70D52-E965-430C-BAAC-EC9D649B769B}" srcOrd="1" destOrd="0" presId="urn:microsoft.com/office/officeart/2008/layout/LinedList"/>
    <dgm:cxn modelId="{8A405039-624C-45BA-87F8-45EA542E1A22}" type="presParOf" srcId="{DB7004D2-3E37-4DBA-B1F0-A3678AE5D6DF}" destId="{AE66B9C8-1E04-4654-BD83-7DE794673F6A}" srcOrd="16" destOrd="0" presId="urn:microsoft.com/office/officeart/2008/layout/LinedList"/>
    <dgm:cxn modelId="{E9B600C3-2E1D-4827-B80A-6F26307C1D97}" type="presParOf" srcId="{DB7004D2-3E37-4DBA-B1F0-A3678AE5D6DF}" destId="{0508EAE8-C6FB-4B35-85F0-9B65385064DF}" srcOrd="17" destOrd="0" presId="urn:microsoft.com/office/officeart/2008/layout/LinedList"/>
    <dgm:cxn modelId="{2CFC4B4E-11E3-49C7-B7DD-AF5E8F6F48CD}" type="presParOf" srcId="{0508EAE8-C6FB-4B35-85F0-9B65385064DF}" destId="{97817C5B-1EF2-48B9-865D-1854268338CE}" srcOrd="0" destOrd="0" presId="urn:microsoft.com/office/officeart/2008/layout/LinedList"/>
    <dgm:cxn modelId="{E555B430-14E6-4106-89F5-1FAE2F763160}" type="presParOf" srcId="{0508EAE8-C6FB-4B35-85F0-9B65385064DF}" destId="{4A3BB9F6-6170-4D88-A33F-448152EE3BB9}" srcOrd="1" destOrd="0" presId="urn:microsoft.com/office/officeart/2008/layout/LinedList"/>
    <dgm:cxn modelId="{70214AF3-6A79-4960-9971-B39A3965B3C9}" type="presParOf" srcId="{DB7004D2-3E37-4DBA-B1F0-A3678AE5D6DF}" destId="{80F00A3C-1AE0-4FAD-993F-A23ECE75156A}" srcOrd="18" destOrd="0" presId="urn:microsoft.com/office/officeart/2008/layout/LinedList"/>
    <dgm:cxn modelId="{936A89DC-7928-4E63-93B0-E1D718A41DF4}" type="presParOf" srcId="{DB7004D2-3E37-4DBA-B1F0-A3678AE5D6DF}" destId="{EF1324BA-A5FE-4472-B35F-065C3596DA02}" srcOrd="19" destOrd="0" presId="urn:microsoft.com/office/officeart/2008/layout/LinedList"/>
    <dgm:cxn modelId="{1B70432A-335E-4B78-8943-C372A2291346}" type="presParOf" srcId="{EF1324BA-A5FE-4472-B35F-065C3596DA02}" destId="{8B827F6D-6457-4DFE-B616-009192518FFA}" srcOrd="0" destOrd="0" presId="urn:microsoft.com/office/officeart/2008/layout/LinedList"/>
    <dgm:cxn modelId="{FF2E64C1-D4D8-4CC4-824B-68CFCC8F5CFC}" type="presParOf" srcId="{EF1324BA-A5FE-4472-B35F-065C3596DA02}" destId="{433F2FBE-62EB-4A53-AC06-53217A01162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ADC1D3-D031-4B30-A590-B23515647DBC}">
      <dsp:nvSpPr>
        <dsp:cNvPr id="0" name=""/>
        <dsp:cNvSpPr/>
      </dsp:nvSpPr>
      <dsp:spPr>
        <a:xfrm>
          <a:off x="0" y="682"/>
          <a:ext cx="624526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FA1E55-2FA8-41A7-9023-859B5BD3A01C}">
      <dsp:nvSpPr>
        <dsp:cNvPr id="0" name=""/>
        <dsp:cNvSpPr/>
      </dsp:nvSpPr>
      <dsp:spPr>
        <a:xfrm>
          <a:off x="0" y="682"/>
          <a:ext cx="6245265" cy="5587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kern="1200"/>
            <a:t>September. ”Säsongsupptakt” med vår a-lagstränare. Info och tankar kring säsongen. </a:t>
          </a:r>
          <a:br>
            <a:rPr lang="en-US" sz="1100" kern="1200"/>
          </a:br>
          <a:r>
            <a:rPr lang="en-US" sz="1100" kern="1200"/>
            <a:t>Plats Glenns sportbar på Frölunda torg</a:t>
          </a:r>
        </a:p>
      </dsp:txBody>
      <dsp:txXfrm>
        <a:off x="0" y="682"/>
        <a:ext cx="6245265" cy="558798"/>
      </dsp:txXfrm>
    </dsp:sp>
    <dsp:sp modelId="{0EB335F0-1D10-44BC-B1A4-6CBF3913E872}">
      <dsp:nvSpPr>
        <dsp:cNvPr id="0" name=""/>
        <dsp:cNvSpPr/>
      </dsp:nvSpPr>
      <dsp:spPr>
        <a:xfrm>
          <a:off x="0" y="559480"/>
          <a:ext cx="6245265" cy="0"/>
        </a:xfrm>
        <a:prstGeom prst="line">
          <a:avLst/>
        </a:prstGeom>
        <a:solidFill>
          <a:schemeClr val="accent2">
            <a:hueOff val="-147041"/>
            <a:satOff val="166"/>
            <a:lumOff val="392"/>
            <a:alphaOff val="0"/>
          </a:schemeClr>
        </a:solidFill>
        <a:ln w="12700" cap="flat" cmpd="sng" algn="ctr">
          <a:solidFill>
            <a:schemeClr val="accent2">
              <a:hueOff val="-147041"/>
              <a:satOff val="166"/>
              <a:lumOff val="39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FE764C3-ADFE-4233-AEE5-AA065D3225C4}">
      <dsp:nvSpPr>
        <dsp:cNvPr id="0" name=""/>
        <dsp:cNvSpPr/>
      </dsp:nvSpPr>
      <dsp:spPr>
        <a:xfrm>
          <a:off x="0" y="559480"/>
          <a:ext cx="6245265" cy="5587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kern="1200"/>
            <a:t>Oktober. ”Sponsring som marknadsföring”</a:t>
          </a:r>
          <a:br>
            <a:rPr lang="en-US" sz="1100" kern="1200"/>
          </a:br>
          <a:r>
            <a:rPr lang="en-US" sz="1100" kern="1200"/>
            <a:t>Plats:</a:t>
          </a:r>
        </a:p>
      </dsp:txBody>
      <dsp:txXfrm>
        <a:off x="0" y="559480"/>
        <a:ext cx="6245265" cy="558798"/>
      </dsp:txXfrm>
    </dsp:sp>
    <dsp:sp modelId="{162818C1-28F9-4965-808D-CDB701D7A973}">
      <dsp:nvSpPr>
        <dsp:cNvPr id="0" name=""/>
        <dsp:cNvSpPr/>
      </dsp:nvSpPr>
      <dsp:spPr>
        <a:xfrm>
          <a:off x="0" y="1118278"/>
          <a:ext cx="6245265" cy="0"/>
        </a:xfrm>
        <a:prstGeom prst="line">
          <a:avLst/>
        </a:prstGeom>
        <a:solidFill>
          <a:schemeClr val="accent2">
            <a:hueOff val="-294083"/>
            <a:satOff val="332"/>
            <a:lumOff val="784"/>
            <a:alphaOff val="0"/>
          </a:schemeClr>
        </a:solidFill>
        <a:ln w="12700" cap="flat" cmpd="sng" algn="ctr">
          <a:solidFill>
            <a:schemeClr val="accent2">
              <a:hueOff val="-294083"/>
              <a:satOff val="332"/>
              <a:lumOff val="78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DEA8A4-EEA7-4813-B0B1-F4D476D2E86A}">
      <dsp:nvSpPr>
        <dsp:cNvPr id="0" name=""/>
        <dsp:cNvSpPr/>
      </dsp:nvSpPr>
      <dsp:spPr>
        <a:xfrm>
          <a:off x="0" y="1118278"/>
          <a:ext cx="6245265" cy="5587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kern="1200"/>
            <a:t>November. ”Att aktivera sin sponsring”</a:t>
          </a:r>
          <a:br>
            <a:rPr lang="en-US" sz="1100" kern="1200"/>
          </a:br>
          <a:r>
            <a:rPr lang="en-US" sz="1100" kern="1200"/>
            <a:t>Plats:</a:t>
          </a:r>
        </a:p>
      </dsp:txBody>
      <dsp:txXfrm>
        <a:off x="0" y="1118278"/>
        <a:ext cx="6245265" cy="558798"/>
      </dsp:txXfrm>
    </dsp:sp>
    <dsp:sp modelId="{89D7F1D2-52E3-4554-A08A-E97660BDF120}">
      <dsp:nvSpPr>
        <dsp:cNvPr id="0" name=""/>
        <dsp:cNvSpPr/>
      </dsp:nvSpPr>
      <dsp:spPr>
        <a:xfrm>
          <a:off x="0" y="1677077"/>
          <a:ext cx="6245265" cy="0"/>
        </a:xfrm>
        <a:prstGeom prst="line">
          <a:avLst/>
        </a:prstGeom>
        <a:solidFill>
          <a:schemeClr val="accent2">
            <a:hueOff val="-441124"/>
            <a:satOff val="497"/>
            <a:lumOff val="1177"/>
            <a:alphaOff val="0"/>
          </a:schemeClr>
        </a:solidFill>
        <a:ln w="12700" cap="flat" cmpd="sng" algn="ctr">
          <a:solidFill>
            <a:schemeClr val="accent2">
              <a:hueOff val="-441124"/>
              <a:satOff val="497"/>
              <a:lumOff val="1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DFF151-163C-4144-82F5-8F51AB2BD35E}">
      <dsp:nvSpPr>
        <dsp:cNvPr id="0" name=""/>
        <dsp:cNvSpPr/>
      </dsp:nvSpPr>
      <dsp:spPr>
        <a:xfrm>
          <a:off x="0" y="1677077"/>
          <a:ext cx="6245265" cy="5587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kern="1200"/>
            <a:t>December. ”Sponsring och sociala medier”</a:t>
          </a:r>
          <a:br>
            <a:rPr lang="en-US" sz="1100" kern="1200"/>
          </a:br>
          <a:r>
            <a:rPr lang="en-US" sz="1100" kern="1200"/>
            <a:t>Plats:</a:t>
          </a:r>
        </a:p>
      </dsp:txBody>
      <dsp:txXfrm>
        <a:off x="0" y="1677077"/>
        <a:ext cx="6245265" cy="558798"/>
      </dsp:txXfrm>
    </dsp:sp>
    <dsp:sp modelId="{613612B3-B268-44CD-8566-10A6F3F89BF3}">
      <dsp:nvSpPr>
        <dsp:cNvPr id="0" name=""/>
        <dsp:cNvSpPr/>
      </dsp:nvSpPr>
      <dsp:spPr>
        <a:xfrm>
          <a:off x="0" y="2235875"/>
          <a:ext cx="6245265" cy="0"/>
        </a:xfrm>
        <a:prstGeom prst="line">
          <a:avLst/>
        </a:prstGeom>
        <a:solidFill>
          <a:schemeClr val="accent2">
            <a:hueOff val="-588166"/>
            <a:satOff val="663"/>
            <a:lumOff val="1569"/>
            <a:alphaOff val="0"/>
          </a:schemeClr>
        </a:solidFill>
        <a:ln w="12700" cap="flat" cmpd="sng" algn="ctr">
          <a:solidFill>
            <a:schemeClr val="accent2">
              <a:hueOff val="-588166"/>
              <a:satOff val="663"/>
              <a:lumOff val="156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728633-E55A-46D2-A39E-0B6E947BD39D}">
      <dsp:nvSpPr>
        <dsp:cNvPr id="0" name=""/>
        <dsp:cNvSpPr/>
      </dsp:nvSpPr>
      <dsp:spPr>
        <a:xfrm>
          <a:off x="0" y="2235875"/>
          <a:ext cx="6245265" cy="5587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kern="1200"/>
            <a:t>Januari. ”Vad gör BK Heid för csr arbeten”</a:t>
          </a:r>
          <a:br>
            <a:rPr lang="en-US" sz="1100" kern="1200"/>
          </a:br>
          <a:r>
            <a:rPr lang="en-US" sz="1100" kern="1200"/>
            <a:t>Plats: Heidhallen</a:t>
          </a:r>
        </a:p>
      </dsp:txBody>
      <dsp:txXfrm>
        <a:off x="0" y="2235875"/>
        <a:ext cx="6245265" cy="558798"/>
      </dsp:txXfrm>
    </dsp:sp>
    <dsp:sp modelId="{33CE2492-52BB-408F-B6F6-58A7CE996E64}">
      <dsp:nvSpPr>
        <dsp:cNvPr id="0" name=""/>
        <dsp:cNvSpPr/>
      </dsp:nvSpPr>
      <dsp:spPr>
        <a:xfrm>
          <a:off x="0" y="2794673"/>
          <a:ext cx="6245265" cy="0"/>
        </a:xfrm>
        <a:prstGeom prst="line">
          <a:avLst/>
        </a:prstGeom>
        <a:solidFill>
          <a:schemeClr val="accent2">
            <a:hueOff val="-735207"/>
            <a:satOff val="829"/>
            <a:lumOff val="1961"/>
            <a:alphaOff val="0"/>
          </a:schemeClr>
        </a:solidFill>
        <a:ln w="12700" cap="flat" cmpd="sng" algn="ctr">
          <a:solidFill>
            <a:schemeClr val="accent2">
              <a:hueOff val="-735207"/>
              <a:satOff val="829"/>
              <a:lumOff val="196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00EBCE-1428-4321-8866-D07CCB656ADD}">
      <dsp:nvSpPr>
        <dsp:cNvPr id="0" name=""/>
        <dsp:cNvSpPr/>
      </dsp:nvSpPr>
      <dsp:spPr>
        <a:xfrm>
          <a:off x="0" y="2794673"/>
          <a:ext cx="6245265" cy="5587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kern="1200"/>
            <a:t>Februari. ”Agenda-2030”</a:t>
          </a:r>
          <a:br>
            <a:rPr lang="en-US" sz="1100" kern="1200"/>
          </a:br>
          <a:r>
            <a:rPr lang="en-US" sz="1100" kern="1200"/>
            <a:t>plats:</a:t>
          </a:r>
        </a:p>
      </dsp:txBody>
      <dsp:txXfrm>
        <a:off x="0" y="2794673"/>
        <a:ext cx="6245265" cy="558798"/>
      </dsp:txXfrm>
    </dsp:sp>
    <dsp:sp modelId="{29D8BD0F-0C59-4E1E-B8D0-4DA67462E503}">
      <dsp:nvSpPr>
        <dsp:cNvPr id="0" name=""/>
        <dsp:cNvSpPr/>
      </dsp:nvSpPr>
      <dsp:spPr>
        <a:xfrm>
          <a:off x="0" y="3353471"/>
          <a:ext cx="6245265" cy="0"/>
        </a:xfrm>
        <a:prstGeom prst="line">
          <a:avLst/>
        </a:prstGeom>
        <a:solidFill>
          <a:schemeClr val="accent2">
            <a:hueOff val="-882249"/>
            <a:satOff val="995"/>
            <a:lumOff val="2353"/>
            <a:alphaOff val="0"/>
          </a:schemeClr>
        </a:solidFill>
        <a:ln w="12700" cap="flat" cmpd="sng" algn="ctr">
          <a:solidFill>
            <a:schemeClr val="accent2">
              <a:hueOff val="-882249"/>
              <a:satOff val="995"/>
              <a:lumOff val="2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703722-C2B0-4BAE-B49E-FE05D446687B}">
      <dsp:nvSpPr>
        <dsp:cNvPr id="0" name=""/>
        <dsp:cNvSpPr/>
      </dsp:nvSpPr>
      <dsp:spPr>
        <a:xfrm>
          <a:off x="0" y="3353471"/>
          <a:ext cx="6245265" cy="5587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kern="1200"/>
            <a:t>Mars. ”Sponsring 4.0 – framtidstankar”</a:t>
          </a:r>
          <a:br>
            <a:rPr lang="en-US" sz="1100" kern="1200"/>
          </a:br>
          <a:r>
            <a:rPr lang="en-US" sz="1100" kern="1200"/>
            <a:t>Plats:</a:t>
          </a:r>
        </a:p>
      </dsp:txBody>
      <dsp:txXfrm>
        <a:off x="0" y="3353471"/>
        <a:ext cx="6245265" cy="558798"/>
      </dsp:txXfrm>
    </dsp:sp>
    <dsp:sp modelId="{3638AD68-3DD2-4A78-87F0-DBD7DC591238}">
      <dsp:nvSpPr>
        <dsp:cNvPr id="0" name=""/>
        <dsp:cNvSpPr/>
      </dsp:nvSpPr>
      <dsp:spPr>
        <a:xfrm>
          <a:off x="0" y="3912269"/>
          <a:ext cx="6245265" cy="0"/>
        </a:xfrm>
        <a:prstGeom prst="line">
          <a:avLst/>
        </a:prstGeom>
        <a:solidFill>
          <a:schemeClr val="accent2">
            <a:hueOff val="-1029290"/>
            <a:satOff val="1160"/>
            <a:lumOff val="2746"/>
            <a:alphaOff val="0"/>
          </a:schemeClr>
        </a:solidFill>
        <a:ln w="12700" cap="flat" cmpd="sng" algn="ctr">
          <a:solidFill>
            <a:schemeClr val="accent2">
              <a:hueOff val="-1029290"/>
              <a:satOff val="1160"/>
              <a:lumOff val="274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4D5F80-77EB-41A0-A3DC-D975057D127E}">
      <dsp:nvSpPr>
        <dsp:cNvPr id="0" name=""/>
        <dsp:cNvSpPr/>
      </dsp:nvSpPr>
      <dsp:spPr>
        <a:xfrm>
          <a:off x="0" y="3912269"/>
          <a:ext cx="6245265" cy="5587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kern="1200"/>
            <a:t>21e Mars. Kl17.30 ”Årets sista ordinarie seriematch” Summering av säsong och framtid av Huvudtränaren och ev sportchefen. Plats: Heidhallen</a:t>
          </a:r>
        </a:p>
      </dsp:txBody>
      <dsp:txXfrm>
        <a:off x="0" y="3912269"/>
        <a:ext cx="6245265" cy="558798"/>
      </dsp:txXfrm>
    </dsp:sp>
    <dsp:sp modelId="{AE66B9C8-1E04-4654-BD83-7DE794673F6A}">
      <dsp:nvSpPr>
        <dsp:cNvPr id="0" name=""/>
        <dsp:cNvSpPr/>
      </dsp:nvSpPr>
      <dsp:spPr>
        <a:xfrm>
          <a:off x="0" y="4471068"/>
          <a:ext cx="6245265" cy="0"/>
        </a:xfrm>
        <a:prstGeom prst="line">
          <a:avLst/>
        </a:prstGeom>
        <a:solidFill>
          <a:schemeClr val="accent2">
            <a:hueOff val="-1176331"/>
            <a:satOff val="1326"/>
            <a:lumOff val="3138"/>
            <a:alphaOff val="0"/>
          </a:schemeClr>
        </a:solidFill>
        <a:ln w="12700" cap="flat" cmpd="sng" algn="ctr">
          <a:solidFill>
            <a:schemeClr val="accent2">
              <a:hueOff val="-1176331"/>
              <a:satOff val="1326"/>
              <a:lumOff val="313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7817C5B-1EF2-48B9-865D-1854268338CE}">
      <dsp:nvSpPr>
        <dsp:cNvPr id="0" name=""/>
        <dsp:cNvSpPr/>
      </dsp:nvSpPr>
      <dsp:spPr>
        <a:xfrm>
          <a:off x="0" y="4471068"/>
          <a:ext cx="6245265" cy="5587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kern="1200"/>
            <a:t>April. ”slutspel”</a:t>
          </a:r>
        </a:p>
      </dsp:txBody>
      <dsp:txXfrm>
        <a:off x="0" y="4471068"/>
        <a:ext cx="6245265" cy="558798"/>
      </dsp:txXfrm>
    </dsp:sp>
    <dsp:sp modelId="{80F00A3C-1AE0-4FAD-993F-A23ECE75156A}">
      <dsp:nvSpPr>
        <dsp:cNvPr id="0" name=""/>
        <dsp:cNvSpPr/>
      </dsp:nvSpPr>
      <dsp:spPr>
        <a:xfrm>
          <a:off x="0" y="5029866"/>
          <a:ext cx="6245265" cy="0"/>
        </a:xfrm>
        <a:prstGeom prst="line">
          <a:avLst/>
        </a:prstGeom>
        <a:solidFill>
          <a:schemeClr val="accent2">
            <a:hueOff val="-1323373"/>
            <a:satOff val="1492"/>
            <a:lumOff val="3530"/>
            <a:alphaOff val="0"/>
          </a:schemeClr>
        </a:solidFill>
        <a:ln w="12700" cap="flat" cmpd="sng" algn="ctr">
          <a:solidFill>
            <a:schemeClr val="accent2">
              <a:hueOff val="-1323373"/>
              <a:satOff val="1492"/>
              <a:lumOff val="353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827F6D-6457-4DFE-B616-009192518FFA}">
      <dsp:nvSpPr>
        <dsp:cNvPr id="0" name=""/>
        <dsp:cNvSpPr/>
      </dsp:nvSpPr>
      <dsp:spPr>
        <a:xfrm>
          <a:off x="0" y="5029866"/>
          <a:ext cx="6245265" cy="5587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kern="1200"/>
            <a:t>Maj. ”slutspel”</a:t>
          </a:r>
          <a:br>
            <a:rPr lang="en-US" sz="1100" kern="1200"/>
          </a:br>
          <a:br>
            <a:rPr lang="en-US" sz="1100" kern="1200"/>
          </a:br>
          <a:endParaRPr lang="en-US" sz="1100" kern="1200"/>
        </a:p>
      </dsp:txBody>
      <dsp:txXfrm>
        <a:off x="0" y="5029866"/>
        <a:ext cx="6245265" cy="55879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122363"/>
            <a:ext cx="9144000" cy="2387600"/>
          </a:xfrm>
        </p:spPr>
        <p:txBody>
          <a:bodyPr anchor="b"/>
          <a:lstStyle>
            <a:lvl1pPr algn="l">
              <a:defRPr sz="6000" b="1" i="0" cap="all" baseline="0"/>
            </a:lvl1pPr>
          </a:lstStyle>
          <a:p>
            <a:r>
              <a:rPr lang="en-US"/>
              <a:t>Click to edit Master title style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E66DA5-7751-4D3D-B753-58DF3B418763}"/>
              </a:ext>
            </a:extLst>
          </p:cNvPr>
          <p:cNvSpPr>
            <a:spLocks noGrp="1"/>
          </p:cNvSpPr>
          <p:nvPr>
            <p:ph type="dt" sz="half" idx="10"/>
          </p:nvPr>
        </p:nvSpPr>
        <p:spPr/>
        <p:txBody>
          <a:bodyPr/>
          <a:lstStyle/>
          <a:p>
            <a:fld id="{6A4B53A7-3209-46A6-9454-F38EAC8F11E7}" type="datetimeFigureOut">
              <a:rPr lang="en-US" smtClean="0"/>
              <a:t>8/17/2021</a:t>
            </a:fld>
            <a:endParaRPr lang="en-US"/>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3006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AD429-654B-4F0E-94E9-6FEF8EC67E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8D60B2-06F5-4567-BE1F-BBA5270537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6F6F2-8269-4B80-8EE3-81FEE0F9DFA6}"/>
              </a:ext>
            </a:extLst>
          </p:cNvPr>
          <p:cNvSpPr>
            <a:spLocks noGrp="1"/>
          </p:cNvSpPr>
          <p:nvPr>
            <p:ph type="dt" sz="half" idx="10"/>
          </p:nvPr>
        </p:nvSpPr>
        <p:spPr/>
        <p:txBody>
          <a:bodyPr/>
          <a:lstStyle/>
          <a:p>
            <a:fld id="{6A4B53A7-3209-46A6-9454-F38EAC8F11E7}" type="datetimeFigureOut">
              <a:rPr lang="en-US" smtClean="0"/>
              <a:t>8/17/2021</a:t>
            </a:fld>
            <a:endParaRPr lang="en-US"/>
          </a:p>
        </p:txBody>
      </p:sp>
      <p:sp>
        <p:nvSpPr>
          <p:cNvPr id="5" name="Footer Placeholder 4">
            <a:extLst>
              <a:ext uri="{FF2B5EF4-FFF2-40B4-BE49-F238E27FC236}">
                <a16:creationId xmlns:a16="http://schemas.microsoft.com/office/drawing/2014/main" id="{56BC86E4-3EDE-4EB4-B1A3-A1198AADD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1752B0-ACEC-49EF-8131-FCF35BC5CD35}"/>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1A0462E3-375D-4E76-8886-69E06985D069}"/>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2877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23B094-F480-477B-901C-7181F88C07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052089-A920-4E52-98DC-8A5DC7B0AC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A074FE-F1B4-421F-A66E-FA351C8F99E9}"/>
              </a:ext>
            </a:extLst>
          </p:cNvPr>
          <p:cNvSpPr>
            <a:spLocks noGrp="1"/>
          </p:cNvSpPr>
          <p:nvPr>
            <p:ph type="dt" sz="half" idx="10"/>
          </p:nvPr>
        </p:nvSpPr>
        <p:spPr/>
        <p:txBody>
          <a:bodyPr/>
          <a:lstStyle/>
          <a:p>
            <a:fld id="{6A4B53A7-3209-46A6-9454-F38EAC8F11E7}" type="datetimeFigureOut">
              <a:rPr lang="en-US" smtClean="0"/>
              <a:t>8/17/2021</a:t>
            </a:fld>
            <a:endParaRPr lang="en-US"/>
          </a:p>
        </p:txBody>
      </p:sp>
      <p:sp>
        <p:nvSpPr>
          <p:cNvPr id="5" name="Footer Placeholder 4">
            <a:extLst>
              <a:ext uri="{FF2B5EF4-FFF2-40B4-BE49-F238E27FC236}">
                <a16:creationId xmlns:a16="http://schemas.microsoft.com/office/drawing/2014/main" id="{34D764BA-3AB2-45FD-ABCB-975B3FDDF2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B3FEF-8252-49FD-82F2-3E5FABC65F9A}"/>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0AEB5C65-83BB-4EBD-AD22-EDA8489D0F5D}"/>
              </a:ext>
            </a:extLst>
          </p:cNvPr>
          <p:cNvCxnSpPr>
            <a:cxnSpLocks/>
          </p:cNvCxnSpPr>
          <p:nvPr/>
        </p:nvCxnSpPr>
        <p:spPr>
          <a:xfrm flipV="1">
            <a:off x="8313" y="261865"/>
            <a:ext cx="11353802" cy="1"/>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0437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p>
            <a:fld id="{6A4B53A7-3209-46A6-9454-F38EAC8F11E7}" type="datetimeFigureOut">
              <a:rPr lang="en-US" smtClean="0"/>
              <a:t>8/17/2021</a:t>
            </a:fld>
            <a:endParaRPr lang="en-US"/>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5657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C2D1-D3FE-4B37-8740-57444421FDBF}"/>
              </a:ext>
            </a:extLst>
          </p:cNvPr>
          <p:cNvSpPr>
            <a:spLocks noGrp="1"/>
          </p:cNvSpPr>
          <p:nvPr>
            <p:ph type="title"/>
          </p:nvPr>
        </p:nvSpPr>
        <p:spPr>
          <a:xfrm>
            <a:off x="831850" y="1709738"/>
            <a:ext cx="10515600" cy="2852737"/>
          </a:xfrm>
        </p:spPr>
        <p:txBody>
          <a:bodyPr anchor="b"/>
          <a:lstStyle>
            <a:lvl1pPr>
              <a:defRPr sz="6000" b="1" i="0" cap="all" baseline="0"/>
            </a:lvl1pPr>
          </a:lstStyle>
          <a:p>
            <a:r>
              <a:rPr lang="en-US"/>
              <a:t>Click to edit Master title style</a:t>
            </a:r>
          </a:p>
        </p:txBody>
      </p:sp>
      <p:sp>
        <p:nvSpPr>
          <p:cNvPr id="3" name="Text Placeholder 2">
            <a:extLst>
              <a:ext uri="{FF2B5EF4-FFF2-40B4-BE49-F238E27FC236}">
                <a16:creationId xmlns:a16="http://schemas.microsoft.com/office/drawing/2014/main" id="{BA5AF550-086C-426E-A374-85DB395701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A58988-AD39-4AE9-8E6A-0907F0BE2673}"/>
              </a:ext>
            </a:extLst>
          </p:cNvPr>
          <p:cNvSpPr>
            <a:spLocks noGrp="1"/>
          </p:cNvSpPr>
          <p:nvPr>
            <p:ph type="dt" sz="half" idx="10"/>
          </p:nvPr>
        </p:nvSpPr>
        <p:spPr/>
        <p:txBody>
          <a:bodyPr/>
          <a:lstStyle/>
          <a:p>
            <a:fld id="{6A4B53A7-3209-46A6-9454-F38EAC8F11E7}" type="datetimeFigureOut">
              <a:rPr lang="en-US" smtClean="0"/>
              <a:t>8/17/2021</a:t>
            </a:fld>
            <a:endParaRPr lang="en-US"/>
          </a:p>
        </p:txBody>
      </p:sp>
      <p:sp>
        <p:nvSpPr>
          <p:cNvPr id="5" name="Footer Placeholder 4">
            <a:extLst>
              <a:ext uri="{FF2B5EF4-FFF2-40B4-BE49-F238E27FC236}">
                <a16:creationId xmlns:a16="http://schemas.microsoft.com/office/drawing/2014/main" id="{1D366319-82EE-408E-819F-8F8E6DBA7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1C8A6-777F-496D-8620-AE52BFC33FC4}"/>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9" name="Straight Connector 8">
            <a:extLst>
              <a:ext uri="{FF2B5EF4-FFF2-40B4-BE49-F238E27FC236}">
                <a16:creationId xmlns:a16="http://schemas.microsoft.com/office/drawing/2014/main" id="{C031F83B-57A8-4533-981C-D1FFAD2B6B6F}"/>
              </a:ext>
            </a:extLst>
          </p:cNvPr>
          <p:cNvCxnSpPr>
            <a:cxnSpLocks/>
          </p:cNvCxnSpPr>
          <p:nvPr/>
        </p:nvCxnSpPr>
        <p:spPr>
          <a:xfrm>
            <a:off x="715890" y="1701425"/>
            <a:ext cx="0" cy="5148262"/>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2961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8FDCB-69DA-4A8F-8B91-5CFF77897C27}"/>
              </a:ext>
            </a:extLst>
          </p:cNvPr>
          <p:cNvSpPr>
            <a:spLocks noGrp="1"/>
          </p:cNvSpPr>
          <p:nvPr>
            <p:ph type="dt" sz="half" idx="10"/>
          </p:nvPr>
        </p:nvSpPr>
        <p:spPr/>
        <p:txBody>
          <a:bodyPr/>
          <a:lstStyle/>
          <a:p>
            <a:fld id="{6A4B53A7-3209-46A6-9454-F38EAC8F11E7}" type="datetimeFigureOut">
              <a:rPr lang="en-US" smtClean="0"/>
              <a:t>8/17/2021</a:t>
            </a:fld>
            <a:endParaRPr lang="en-US"/>
          </a:p>
        </p:txBody>
      </p:sp>
      <p:sp>
        <p:nvSpPr>
          <p:cNvPr id="6" name="Footer Placeholder 5">
            <a:extLst>
              <a:ext uri="{FF2B5EF4-FFF2-40B4-BE49-F238E27FC236}">
                <a16:creationId xmlns:a16="http://schemas.microsoft.com/office/drawing/2014/main" id="{91AC8C07-E0D3-4464-AE3C-25730D75C8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2596A6-734E-4AE0-BFB8-3089137BF8E8}"/>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1990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6B3EF2-2C04-480F-A570-14E520DD00DE}"/>
              </a:ext>
            </a:extLst>
          </p:cNvPr>
          <p:cNvSpPr>
            <a:spLocks noGrp="1"/>
          </p:cNvSpPr>
          <p:nvPr>
            <p:ph type="dt" sz="half" idx="10"/>
          </p:nvPr>
        </p:nvSpPr>
        <p:spPr/>
        <p:txBody>
          <a:bodyPr/>
          <a:lstStyle/>
          <a:p>
            <a:fld id="{6A4B53A7-3209-46A6-9454-F38EAC8F11E7}" type="datetimeFigureOut">
              <a:rPr lang="en-US" smtClean="0"/>
              <a:t>8/17/2021</a:t>
            </a:fld>
            <a:endParaRPr lang="en-US"/>
          </a:p>
        </p:txBody>
      </p:sp>
      <p:sp>
        <p:nvSpPr>
          <p:cNvPr id="8" name="Footer Placeholder 7">
            <a:extLst>
              <a:ext uri="{FF2B5EF4-FFF2-40B4-BE49-F238E27FC236}">
                <a16:creationId xmlns:a16="http://schemas.microsoft.com/office/drawing/2014/main" id="{1CF5783E-3073-4F4D-8B9C-C5B18DDA5A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A75FE3-6719-4790-AA00-251BC2A6E5A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747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a:lstStyle/>
          <a:p>
            <a:fld id="{6A4B53A7-3209-46A6-9454-F38EAC8F11E7}" type="datetimeFigureOut">
              <a:rPr lang="en-US" smtClean="0"/>
              <a:t>8/17/2021</a:t>
            </a:fld>
            <a:endParaRPr lang="en-US"/>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1790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a:lstStyle/>
          <a:p>
            <a:fld id="{6A4B53A7-3209-46A6-9454-F38EAC8F11E7}" type="datetimeFigureOut">
              <a:rPr lang="en-US" smtClean="0"/>
              <a:t>8/17/2021</a:t>
            </a:fld>
            <a:endParaRPr lang="en-US"/>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5545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a:lstStyle/>
          <a:p>
            <a:fld id="{6A4B53A7-3209-46A6-9454-F38EAC8F11E7}" type="datetimeFigureOut">
              <a:rPr lang="en-US" smtClean="0"/>
              <a:t>8/17/2021</a:t>
            </a:fld>
            <a:endParaRPr lang="en-US"/>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2421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a:lstStyle/>
          <a:p>
            <a:fld id="{6A4B53A7-3209-46A6-9454-F38EAC8F11E7}" type="datetimeFigureOut">
              <a:rPr lang="en-US" smtClean="0"/>
              <a:t>8/17/2021</a:t>
            </a:fld>
            <a:endParaRPr lang="en-US"/>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9752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fld id="{6A4B53A7-3209-46A6-9454-F38EAC8F11E7}" type="datetimeFigureOut">
              <a:rPr lang="en-US" smtClean="0"/>
              <a:pPr/>
              <a:t>8/17/2021</a:t>
            </a:fld>
            <a:endParaRPr lang="en-US" dirty="0"/>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4127839654"/>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12" r:id="rId7"/>
    <p:sldLayoutId id="2147483708" r:id="rId8"/>
    <p:sldLayoutId id="2147483709" r:id="rId9"/>
    <p:sldLayoutId id="2147483710" r:id="rId10"/>
    <p:sldLayoutId id="214748371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Richard.stikkelorum@bkheid.s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E37B132-9C54-4236-8910-3340177AD9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a:extLst>
              <a:ext uri="{FF2B5EF4-FFF2-40B4-BE49-F238E27FC236}">
                <a16:creationId xmlns:a16="http://schemas.microsoft.com/office/drawing/2014/main" id="{D472C551-D440-40DF-9260-BDB9AC4096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a:ea typeface="+mn-ea"/>
              <a:cs typeface="+mn-cs"/>
            </a:endParaRPr>
          </a:p>
        </p:txBody>
      </p:sp>
      <p:pic>
        <p:nvPicPr>
          <p:cNvPr id="4" name="Picture 3">
            <a:extLst>
              <a:ext uri="{FF2B5EF4-FFF2-40B4-BE49-F238E27FC236}">
                <a16:creationId xmlns:a16="http://schemas.microsoft.com/office/drawing/2014/main" id="{3C8176E5-D71F-4B53-9677-337697C50C27}"/>
              </a:ext>
            </a:extLst>
          </p:cNvPr>
          <p:cNvPicPr>
            <a:picLocks noChangeAspect="1"/>
          </p:cNvPicPr>
          <p:nvPr/>
        </p:nvPicPr>
        <p:blipFill rotWithShape="1">
          <a:blip r:embed="rId2">
            <a:duotone>
              <a:schemeClr val="accent1">
                <a:shade val="45000"/>
                <a:satMod val="135000"/>
              </a:schemeClr>
              <a:prstClr val="white"/>
            </a:duotone>
            <a:alphaModFix amt="35000"/>
          </a:blip>
          <a:srcRect t="19584" r="1" b="1"/>
          <a:stretch/>
        </p:blipFill>
        <p:spPr>
          <a:xfrm>
            <a:off x="1" y="10"/>
            <a:ext cx="12183122" cy="6857989"/>
          </a:xfrm>
          <a:prstGeom prst="rect">
            <a:avLst/>
          </a:prstGeom>
        </p:spPr>
      </p:pic>
      <p:sp>
        <p:nvSpPr>
          <p:cNvPr id="2" name="Rubrik 1">
            <a:extLst>
              <a:ext uri="{FF2B5EF4-FFF2-40B4-BE49-F238E27FC236}">
                <a16:creationId xmlns:a16="http://schemas.microsoft.com/office/drawing/2014/main" id="{412ADD03-72C8-444C-AC8B-64A02643DAAB}"/>
              </a:ext>
            </a:extLst>
          </p:cNvPr>
          <p:cNvSpPr>
            <a:spLocks noGrp="1"/>
          </p:cNvSpPr>
          <p:nvPr>
            <p:ph type="ctrTitle"/>
          </p:nvPr>
        </p:nvSpPr>
        <p:spPr>
          <a:xfrm>
            <a:off x="994873" y="2271449"/>
            <a:ext cx="6347918" cy="3670098"/>
          </a:xfrm>
        </p:spPr>
        <p:txBody>
          <a:bodyPr anchor="b">
            <a:normAutofit/>
          </a:bodyPr>
          <a:lstStyle/>
          <a:p>
            <a:r>
              <a:rPr lang="sv-SE" sz="5100">
                <a:solidFill>
                  <a:srgbClr val="FFFFFF"/>
                </a:solidFill>
              </a:rPr>
              <a:t>Välkommen till Bollklubbens Affärsnätverk</a:t>
            </a:r>
          </a:p>
        </p:txBody>
      </p:sp>
      <p:sp>
        <p:nvSpPr>
          <p:cNvPr id="3" name="Underrubrik 2">
            <a:extLst>
              <a:ext uri="{FF2B5EF4-FFF2-40B4-BE49-F238E27FC236}">
                <a16:creationId xmlns:a16="http://schemas.microsoft.com/office/drawing/2014/main" id="{629FA717-5D99-437F-A602-62B4DE00F878}"/>
              </a:ext>
            </a:extLst>
          </p:cNvPr>
          <p:cNvSpPr>
            <a:spLocks noGrp="1"/>
          </p:cNvSpPr>
          <p:nvPr>
            <p:ph type="subTitle" idx="1"/>
          </p:nvPr>
        </p:nvSpPr>
        <p:spPr>
          <a:xfrm>
            <a:off x="7449798" y="3544059"/>
            <a:ext cx="3633923" cy="2397488"/>
          </a:xfrm>
        </p:spPr>
        <p:txBody>
          <a:bodyPr anchor="ctr">
            <a:normAutofit/>
          </a:bodyPr>
          <a:lstStyle/>
          <a:p>
            <a:r>
              <a:rPr lang="sv-SE" sz="2000">
                <a:solidFill>
                  <a:srgbClr val="FFFFFF"/>
                </a:solidFill>
              </a:rPr>
              <a:t>Tillsammans med BK Heid</a:t>
            </a:r>
            <a:br>
              <a:rPr lang="sv-SE" sz="2000">
                <a:solidFill>
                  <a:srgbClr val="FFFFFF"/>
                </a:solidFill>
              </a:rPr>
            </a:br>
            <a:r>
              <a:rPr lang="sv-SE" sz="2000">
                <a:solidFill>
                  <a:srgbClr val="FFFFFF"/>
                </a:solidFill>
              </a:rPr>
              <a:t>blir alla vinnare.</a:t>
            </a:r>
            <a:br>
              <a:rPr lang="sv-SE" sz="2000">
                <a:solidFill>
                  <a:srgbClr val="FFFFFF"/>
                </a:solidFill>
              </a:rPr>
            </a:br>
            <a:br>
              <a:rPr lang="sv-SE" sz="2000">
                <a:solidFill>
                  <a:srgbClr val="FFFFFF"/>
                </a:solidFill>
              </a:rPr>
            </a:br>
            <a:r>
              <a:rPr lang="sv-SE" sz="2000">
                <a:solidFill>
                  <a:srgbClr val="FFFFFF"/>
                </a:solidFill>
              </a:rPr>
              <a:t>Raka pass till lönsamma affärer.</a:t>
            </a:r>
            <a:endParaRPr lang="sv-SE" sz="2000" dirty="0">
              <a:solidFill>
                <a:srgbClr val="FFFFFF"/>
              </a:solidFill>
            </a:endParaRPr>
          </a:p>
        </p:txBody>
      </p:sp>
      <p:cxnSp>
        <p:nvCxnSpPr>
          <p:cNvPr id="13" name="Straight Connector 12">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8453437"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5"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340" y="1225788"/>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
        <p:nvSpPr>
          <p:cNvPr id="17"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34855" y="1685867"/>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
        <p:nvSpPr>
          <p:cNvPr id="19"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87962" y="2175690"/>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pic>
        <p:nvPicPr>
          <p:cNvPr id="6" name="Bildobjekt 5">
            <a:extLst>
              <a:ext uri="{FF2B5EF4-FFF2-40B4-BE49-F238E27FC236}">
                <a16:creationId xmlns:a16="http://schemas.microsoft.com/office/drawing/2014/main" id="{09D43470-B13A-40B8-B8BE-FEEF11284D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626" y="216100"/>
            <a:ext cx="3346622" cy="3048157"/>
          </a:xfrm>
          <a:prstGeom prst="rect">
            <a:avLst/>
          </a:prstGeom>
        </p:spPr>
      </p:pic>
    </p:spTree>
    <p:extLst>
      <p:ext uri="{BB962C8B-B14F-4D97-AF65-F5344CB8AC3E}">
        <p14:creationId xmlns:p14="http://schemas.microsoft.com/office/powerpoint/2010/main" val="2815109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D1B787A8-0D67-4B7E-9B48-86BD906AB6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CE3C5560-7A9C-489F-9148-18C5E1D0F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4A210139-9EF5-4080-B150-D6C2CD0306FE}"/>
              </a:ext>
            </a:extLst>
          </p:cNvPr>
          <p:cNvSpPr>
            <a:spLocks noGrp="1"/>
          </p:cNvSpPr>
          <p:nvPr>
            <p:ph type="title"/>
          </p:nvPr>
        </p:nvSpPr>
        <p:spPr>
          <a:xfrm>
            <a:off x="1578043" y="590062"/>
            <a:ext cx="5309140" cy="2838938"/>
          </a:xfrm>
        </p:spPr>
        <p:txBody>
          <a:bodyPr vert="horz" lIns="91440" tIns="45720" rIns="91440" bIns="45720" rtlCol="0" anchor="b">
            <a:normAutofit/>
          </a:bodyPr>
          <a:lstStyle/>
          <a:p>
            <a:r>
              <a:rPr lang="en-US" sz="5400" b="1" cap="all" dirty="0">
                <a:solidFill>
                  <a:schemeClr val="bg1"/>
                </a:solidFill>
              </a:rPr>
              <a:t>Syftet med </a:t>
            </a:r>
            <a:r>
              <a:rPr lang="en-US" sz="5400" b="1" cap="all" dirty="0" err="1">
                <a:solidFill>
                  <a:schemeClr val="bg1"/>
                </a:solidFill>
              </a:rPr>
              <a:t>nätverket</a:t>
            </a:r>
            <a:br>
              <a:rPr lang="en-US" sz="5400" b="1" cap="all" dirty="0">
                <a:solidFill>
                  <a:schemeClr val="bg1"/>
                </a:solidFill>
              </a:rPr>
            </a:br>
            <a:endParaRPr lang="en-US" sz="5400" b="1" i="0" kern="1200" cap="all" baseline="0" dirty="0">
              <a:solidFill>
                <a:schemeClr val="bg1"/>
              </a:solidFill>
              <a:latin typeface="+mj-lt"/>
              <a:ea typeface="+mj-ea"/>
              <a:cs typeface="+mj-cs"/>
            </a:endParaRPr>
          </a:p>
        </p:txBody>
      </p:sp>
      <p:cxnSp>
        <p:nvCxnSpPr>
          <p:cNvPr id="14" name="Straight Connector 13">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01262" y="3496322"/>
            <a:ext cx="0" cy="335280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pic>
        <p:nvPicPr>
          <p:cNvPr id="5" name="Platshållare för innehåll 4">
            <a:extLst>
              <a:ext uri="{FF2B5EF4-FFF2-40B4-BE49-F238E27FC236}">
                <a16:creationId xmlns:a16="http://schemas.microsoft.com/office/drawing/2014/main" id="{5900BB39-D547-42E8-A0FA-5686D7D52D0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54411" y="2499602"/>
            <a:ext cx="4038624" cy="3678443"/>
          </a:xfrm>
          <a:prstGeom prst="rect">
            <a:avLst/>
          </a:prstGeom>
        </p:spPr>
      </p:pic>
      <p:sp>
        <p:nvSpPr>
          <p:cNvPr id="16"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20768" y="2295928"/>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endParaRPr lang="en-US"/>
          </a:p>
        </p:txBody>
      </p:sp>
      <p:sp>
        <p:nvSpPr>
          <p:cNvPr id="18"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29518" y="2756007"/>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endParaRPr lang="en-US"/>
          </a:p>
        </p:txBody>
      </p:sp>
      <p:sp>
        <p:nvSpPr>
          <p:cNvPr id="20"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8003" y="6344837"/>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chemeClr val="bg1"/>
          </a:solidFill>
          <a:ln w="469" cap="flat">
            <a:noFill/>
            <a:prstDash val="solid"/>
            <a:miter/>
          </a:ln>
        </p:spPr>
        <p:txBody>
          <a:bodyPr rtlCol="0" anchor="ctr"/>
          <a:lstStyle/>
          <a:p>
            <a:endParaRPr lang="en-US"/>
          </a:p>
        </p:txBody>
      </p:sp>
      <p:sp>
        <p:nvSpPr>
          <p:cNvPr id="6" name="textruta 5">
            <a:extLst>
              <a:ext uri="{FF2B5EF4-FFF2-40B4-BE49-F238E27FC236}">
                <a16:creationId xmlns:a16="http://schemas.microsoft.com/office/drawing/2014/main" id="{1D582EF4-61A5-42C3-81F1-A4C4BDE36B41}"/>
              </a:ext>
            </a:extLst>
          </p:cNvPr>
          <p:cNvSpPr txBox="1"/>
          <p:nvPr/>
        </p:nvSpPr>
        <p:spPr>
          <a:xfrm>
            <a:off x="1758462" y="3429000"/>
            <a:ext cx="5396966" cy="2862322"/>
          </a:xfrm>
          <a:prstGeom prst="rect">
            <a:avLst/>
          </a:prstGeom>
          <a:noFill/>
        </p:spPr>
        <p:txBody>
          <a:bodyPr wrap="square" rtlCol="0">
            <a:spAutoFit/>
          </a:bodyPr>
          <a:lstStyle/>
          <a:p>
            <a:r>
              <a:rPr lang="sv-SE" dirty="0"/>
              <a:t>Tanken med nätverket är att alla sponsorer som är delaktiga till BK Heids ekonomi även skall tjäna på det. Samtidigt som vi lär oss en massa av varandra och har roligt ihop.</a:t>
            </a:r>
          </a:p>
          <a:p>
            <a:endParaRPr lang="sv-SE" dirty="0"/>
          </a:p>
          <a:p>
            <a:r>
              <a:rPr lang="sv-SE" dirty="0"/>
              <a:t>Handboll är en lagsport. I vårt nätverk anammar vi ”Laget gå före jaget” </a:t>
            </a:r>
          </a:p>
          <a:p>
            <a:endParaRPr lang="sv-SE" dirty="0"/>
          </a:p>
          <a:p>
            <a:endParaRPr lang="sv-SE" dirty="0"/>
          </a:p>
          <a:p>
            <a:endParaRPr lang="sv-SE" dirty="0"/>
          </a:p>
        </p:txBody>
      </p:sp>
    </p:spTree>
    <p:extLst>
      <p:ext uri="{BB962C8B-B14F-4D97-AF65-F5344CB8AC3E}">
        <p14:creationId xmlns:p14="http://schemas.microsoft.com/office/powerpoint/2010/main" val="3393580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6" name="Rectangle 85">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4E66AD75-1982-4848-A823-804ECA912551}"/>
              </a:ext>
            </a:extLst>
          </p:cNvPr>
          <p:cNvSpPr>
            <a:spLocks noGrp="1"/>
          </p:cNvSpPr>
          <p:nvPr>
            <p:ph type="title"/>
          </p:nvPr>
        </p:nvSpPr>
        <p:spPr>
          <a:xfrm>
            <a:off x="6657715" y="467271"/>
            <a:ext cx="4195674" cy="2052522"/>
          </a:xfrm>
        </p:spPr>
        <p:txBody>
          <a:bodyPr vert="horz" lIns="91440" tIns="45720" rIns="91440" bIns="45720" rtlCol="0" anchor="b">
            <a:normAutofit/>
          </a:bodyPr>
          <a:lstStyle/>
          <a:p>
            <a:r>
              <a:rPr lang="en-US" sz="4800" b="1" i="0" kern="1200" cap="all" baseline="0" dirty="0" err="1">
                <a:solidFill>
                  <a:schemeClr val="tx1"/>
                </a:solidFill>
                <a:latin typeface="+mj-lt"/>
                <a:ea typeface="+mj-ea"/>
                <a:cs typeface="+mj-cs"/>
              </a:rPr>
              <a:t>Fysiska</a:t>
            </a:r>
            <a:r>
              <a:rPr lang="en-US" sz="4800" b="1" i="0" kern="1200" cap="all" dirty="0">
                <a:solidFill>
                  <a:schemeClr val="tx1"/>
                </a:solidFill>
                <a:latin typeface="+mj-lt"/>
                <a:ea typeface="+mj-ea"/>
                <a:cs typeface="+mj-cs"/>
              </a:rPr>
              <a:t> </a:t>
            </a:r>
            <a:r>
              <a:rPr lang="en-US" sz="4800" b="1" i="0" kern="1200" cap="all" dirty="0" err="1">
                <a:solidFill>
                  <a:schemeClr val="tx1"/>
                </a:solidFill>
                <a:latin typeface="+mj-lt"/>
                <a:ea typeface="+mj-ea"/>
                <a:cs typeface="+mj-cs"/>
              </a:rPr>
              <a:t>möten</a:t>
            </a:r>
            <a:r>
              <a:rPr lang="en-US" sz="4800" b="1" i="0" kern="1200" cap="all" baseline="0" dirty="0">
                <a:solidFill>
                  <a:schemeClr val="tx1"/>
                </a:solidFill>
                <a:latin typeface="+mj-lt"/>
                <a:ea typeface="+mj-ea"/>
                <a:cs typeface="+mj-cs"/>
              </a:rPr>
              <a:t> </a:t>
            </a:r>
          </a:p>
        </p:txBody>
      </p:sp>
      <p:sp>
        <p:nvSpPr>
          <p:cNvPr id="88" name="Oval 87">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2965" y="554152"/>
            <a:ext cx="5742189" cy="5742189"/>
          </a:xfrm>
          <a:prstGeom prst="ellipse">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0"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4956" y="703679"/>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92"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753" y="1562696"/>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pic>
        <p:nvPicPr>
          <p:cNvPr id="6" name="Bildobjekt 5">
            <a:extLst>
              <a:ext uri="{FF2B5EF4-FFF2-40B4-BE49-F238E27FC236}">
                <a16:creationId xmlns:a16="http://schemas.microsoft.com/office/drawing/2014/main" id="{CA7F306C-CDD8-4824-ACFF-342F4E5C0C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7770" y="1625210"/>
            <a:ext cx="3952579" cy="3600072"/>
          </a:xfrm>
          <a:prstGeom prst="rect">
            <a:avLst/>
          </a:prstGeom>
        </p:spPr>
      </p:pic>
      <p:sp>
        <p:nvSpPr>
          <p:cNvPr id="4" name="textruta 3">
            <a:extLst>
              <a:ext uri="{FF2B5EF4-FFF2-40B4-BE49-F238E27FC236}">
                <a16:creationId xmlns:a16="http://schemas.microsoft.com/office/drawing/2014/main" id="{E75B63A4-7FAD-4BC1-85D7-D48B7CCA0EBC}"/>
              </a:ext>
            </a:extLst>
          </p:cNvPr>
          <p:cNvSpPr txBox="1"/>
          <p:nvPr/>
        </p:nvSpPr>
        <p:spPr>
          <a:xfrm>
            <a:off x="6695359" y="2990818"/>
            <a:ext cx="4158031" cy="2913872"/>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a:t>Tanken</a:t>
            </a:r>
            <a:r>
              <a:rPr lang="en-US" dirty="0"/>
              <a:t> </a:t>
            </a:r>
            <a:r>
              <a:rPr lang="en-US"/>
              <a:t>är</a:t>
            </a:r>
            <a:r>
              <a:rPr lang="en-US" dirty="0"/>
              <a:t> </a:t>
            </a:r>
            <a:r>
              <a:rPr lang="en-US"/>
              <a:t>att</a:t>
            </a:r>
            <a:r>
              <a:rPr lang="en-US" dirty="0"/>
              <a:t> vi </a:t>
            </a:r>
            <a:r>
              <a:rPr lang="en-US"/>
              <a:t>skall</a:t>
            </a:r>
            <a:r>
              <a:rPr lang="en-US" dirty="0"/>
              <a:t> ha 12 </a:t>
            </a:r>
            <a:r>
              <a:rPr lang="en-US"/>
              <a:t>möten</a:t>
            </a:r>
            <a:r>
              <a:rPr lang="en-US" dirty="0"/>
              <a:t> per </a:t>
            </a:r>
            <a:r>
              <a:rPr lang="en-US"/>
              <a:t>år</a:t>
            </a:r>
            <a:endParaRPr lang="en-US" dirty="0"/>
          </a:p>
          <a:p>
            <a:pPr indent="-228600">
              <a:lnSpc>
                <a:spcPct val="90000"/>
              </a:lnSpc>
              <a:spcAft>
                <a:spcPts val="600"/>
              </a:spcAft>
              <a:buFont typeface="Arial" panose="020B0604020202020204" pitchFamily="34" charset="0"/>
              <a:buChar char="•"/>
            </a:pPr>
            <a:endParaRPr lang="en-US" dirty="0"/>
          </a:p>
          <a:p>
            <a:pPr indent="-228600">
              <a:lnSpc>
                <a:spcPct val="90000"/>
              </a:lnSpc>
              <a:spcAft>
                <a:spcPts val="600"/>
              </a:spcAft>
              <a:buFont typeface="Arial" panose="020B0604020202020204" pitchFamily="34" charset="0"/>
              <a:buChar char="•"/>
            </a:pPr>
            <a:r>
              <a:rPr lang="en-US" dirty="0"/>
              <a:t>8 </a:t>
            </a:r>
            <a:r>
              <a:rPr lang="en-US"/>
              <a:t>Möten</a:t>
            </a:r>
            <a:r>
              <a:rPr lang="en-US" dirty="0"/>
              <a:t> per </a:t>
            </a:r>
            <a:r>
              <a:rPr lang="en-US"/>
              <a:t>år</a:t>
            </a:r>
            <a:r>
              <a:rPr lang="en-US" dirty="0"/>
              <a:t> </a:t>
            </a:r>
            <a:r>
              <a:rPr lang="en-US"/>
              <a:t>sker</a:t>
            </a:r>
            <a:r>
              <a:rPr lang="en-US" dirty="0"/>
              <a:t> </a:t>
            </a:r>
            <a:r>
              <a:rPr lang="en-US"/>
              <a:t>ute</a:t>
            </a:r>
            <a:r>
              <a:rPr lang="en-US" dirty="0"/>
              <a:t> hos </a:t>
            </a:r>
            <a:r>
              <a:rPr lang="en-US"/>
              <a:t>sponsorer</a:t>
            </a:r>
            <a:endParaRPr lang="en-US" dirty="0"/>
          </a:p>
          <a:p>
            <a:pPr indent="-228600">
              <a:lnSpc>
                <a:spcPct val="90000"/>
              </a:lnSpc>
              <a:spcAft>
                <a:spcPts val="600"/>
              </a:spcAft>
              <a:buFont typeface="Arial" panose="020B0604020202020204" pitchFamily="34" charset="0"/>
              <a:buChar char="•"/>
            </a:pPr>
            <a:endParaRPr lang="en-US" dirty="0"/>
          </a:p>
          <a:p>
            <a:pPr indent="-228600">
              <a:lnSpc>
                <a:spcPct val="90000"/>
              </a:lnSpc>
              <a:spcAft>
                <a:spcPts val="600"/>
              </a:spcAft>
              <a:buFont typeface="Arial" panose="020B0604020202020204" pitchFamily="34" charset="0"/>
              <a:buChar char="•"/>
            </a:pPr>
            <a:r>
              <a:rPr lang="en-US" dirty="0"/>
              <a:t>4 </a:t>
            </a:r>
            <a:r>
              <a:rPr lang="en-US"/>
              <a:t>Möten</a:t>
            </a:r>
            <a:r>
              <a:rPr lang="en-US" dirty="0"/>
              <a:t> per </a:t>
            </a:r>
            <a:r>
              <a:rPr lang="en-US"/>
              <a:t>år</a:t>
            </a:r>
            <a:r>
              <a:rPr lang="en-US" dirty="0"/>
              <a:t> </a:t>
            </a:r>
            <a:r>
              <a:rPr lang="en-US"/>
              <a:t>sker</a:t>
            </a:r>
            <a:r>
              <a:rPr lang="en-US" dirty="0"/>
              <a:t> </a:t>
            </a:r>
            <a:r>
              <a:rPr lang="en-US"/>
              <a:t>i</a:t>
            </a:r>
            <a:r>
              <a:rPr lang="en-US" dirty="0"/>
              <a:t> </a:t>
            </a:r>
            <a:r>
              <a:rPr lang="en-US"/>
              <a:t>Heidhallen</a:t>
            </a:r>
            <a:r>
              <a:rPr lang="en-US" dirty="0"/>
              <a:t> </a:t>
            </a:r>
            <a:r>
              <a:rPr lang="en-US"/>
              <a:t>i</a:t>
            </a:r>
            <a:r>
              <a:rPr lang="en-US" dirty="0"/>
              <a:t> </a:t>
            </a:r>
            <a:r>
              <a:rPr lang="en-US"/>
              <a:t>samband</a:t>
            </a:r>
            <a:r>
              <a:rPr lang="en-US" dirty="0"/>
              <a:t> med match</a:t>
            </a:r>
          </a:p>
          <a:p>
            <a:pPr indent="-228600">
              <a:lnSpc>
                <a:spcPct val="90000"/>
              </a:lnSpc>
              <a:spcAft>
                <a:spcPts val="600"/>
              </a:spcAft>
              <a:buFont typeface="Arial" panose="020B0604020202020204" pitchFamily="34" charset="0"/>
              <a:buChar char="•"/>
            </a:pPr>
            <a:endParaRPr lang="en-US" dirty="0"/>
          </a:p>
        </p:txBody>
      </p:sp>
      <p:sp>
        <p:nvSpPr>
          <p:cNvPr id="9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4149" y="5775082"/>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96" name="Straight Connector 95">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9847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30B17CDF-1E15-485B-940E-C18465357B04}"/>
              </a:ext>
            </a:extLst>
          </p:cNvPr>
          <p:cNvSpPr>
            <a:spLocks noGrp="1"/>
          </p:cNvSpPr>
          <p:nvPr>
            <p:ph type="title"/>
          </p:nvPr>
        </p:nvSpPr>
        <p:spPr>
          <a:xfrm>
            <a:off x="6657715" y="467271"/>
            <a:ext cx="4195674" cy="2052522"/>
          </a:xfrm>
        </p:spPr>
        <p:txBody>
          <a:bodyPr anchor="b">
            <a:normAutofit fontScale="90000"/>
          </a:bodyPr>
          <a:lstStyle/>
          <a:p>
            <a:r>
              <a:rPr lang="sv-SE" sz="4800" dirty="0"/>
              <a:t>Agenda under mötena</a:t>
            </a:r>
          </a:p>
        </p:txBody>
      </p:sp>
      <p:sp>
        <p:nvSpPr>
          <p:cNvPr id="12" name="Oval 11">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2965" y="554152"/>
            <a:ext cx="5742189" cy="5742189"/>
          </a:xfrm>
          <a:prstGeom prst="ellipse">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4"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4956" y="703679"/>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753" y="1562696"/>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pic>
        <p:nvPicPr>
          <p:cNvPr id="5" name="Bildobjekt 4">
            <a:extLst>
              <a:ext uri="{FF2B5EF4-FFF2-40B4-BE49-F238E27FC236}">
                <a16:creationId xmlns:a16="http://schemas.microsoft.com/office/drawing/2014/main" id="{E8933365-5279-4B4B-A79D-70F4BCBBAA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7770" y="1625210"/>
            <a:ext cx="3952579" cy="3600072"/>
          </a:xfrm>
          <a:prstGeom prst="rect">
            <a:avLst/>
          </a:prstGeom>
        </p:spPr>
      </p:pic>
      <p:sp>
        <p:nvSpPr>
          <p:cNvPr id="3" name="Platshållare för innehåll 2">
            <a:extLst>
              <a:ext uri="{FF2B5EF4-FFF2-40B4-BE49-F238E27FC236}">
                <a16:creationId xmlns:a16="http://schemas.microsoft.com/office/drawing/2014/main" id="{9A4692E3-0736-4A4F-9D8C-8A5367503760}"/>
              </a:ext>
            </a:extLst>
          </p:cNvPr>
          <p:cNvSpPr>
            <a:spLocks noGrp="1"/>
          </p:cNvSpPr>
          <p:nvPr>
            <p:ph idx="1"/>
          </p:nvPr>
        </p:nvSpPr>
        <p:spPr>
          <a:xfrm>
            <a:off x="6695359" y="2519793"/>
            <a:ext cx="4158031" cy="3384897"/>
          </a:xfrm>
        </p:spPr>
        <p:txBody>
          <a:bodyPr anchor="t">
            <a:normAutofit lnSpcReduction="10000"/>
          </a:bodyPr>
          <a:lstStyle/>
          <a:p>
            <a:endParaRPr lang="sv-SE" sz="1400" dirty="0"/>
          </a:p>
          <a:p>
            <a:r>
              <a:rPr lang="sv-SE" sz="1400" dirty="0"/>
              <a:t>Varje möte har ett tema</a:t>
            </a:r>
          </a:p>
          <a:p>
            <a:r>
              <a:rPr lang="sv-SE" sz="1400" dirty="0"/>
              <a:t>5-15min inledning och välkomst av sponsorn vi är hos eller om vi är i Heidhallen så blir det lite information från klubben.</a:t>
            </a:r>
          </a:p>
          <a:p>
            <a:r>
              <a:rPr lang="sv-SE" sz="1400" dirty="0"/>
              <a:t>5min x 5st sponsorer får presentera sin verksamhet.</a:t>
            </a:r>
          </a:p>
          <a:p>
            <a:r>
              <a:rPr lang="sv-SE" sz="1400" dirty="0"/>
              <a:t>Information från klubben.</a:t>
            </a:r>
          </a:p>
          <a:p>
            <a:r>
              <a:rPr lang="sv-SE" sz="1400" dirty="0"/>
              <a:t>Kaffe – lunch till självkostnad eller om värdsponsorn bjuder.</a:t>
            </a:r>
          </a:p>
          <a:p>
            <a:r>
              <a:rPr lang="sv-SE" sz="1400" dirty="0"/>
              <a:t>Mingel och nätverkande</a:t>
            </a:r>
          </a:p>
          <a:p>
            <a:r>
              <a:rPr lang="sv-SE" sz="1400" dirty="0" err="1"/>
              <a:t>Ev</a:t>
            </a:r>
            <a:r>
              <a:rPr lang="sv-SE" sz="1400" dirty="0"/>
              <a:t> kan föreläsare utifrån bjudas in.</a:t>
            </a:r>
          </a:p>
        </p:txBody>
      </p:sp>
      <p:sp>
        <p:nvSpPr>
          <p:cNvPr id="18"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4149" y="5775082"/>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20" name="Straight Connector 19">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1545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347B3006-F8FF-47FC-8D34-1EDB9B986CBD}"/>
              </a:ext>
            </a:extLst>
          </p:cNvPr>
          <p:cNvSpPr>
            <a:spLocks noGrp="1"/>
          </p:cNvSpPr>
          <p:nvPr>
            <p:ph type="title"/>
          </p:nvPr>
        </p:nvSpPr>
        <p:spPr>
          <a:xfrm>
            <a:off x="6096000" y="467271"/>
            <a:ext cx="5673247" cy="2052522"/>
          </a:xfrm>
        </p:spPr>
        <p:txBody>
          <a:bodyPr anchor="b">
            <a:normAutofit/>
          </a:bodyPr>
          <a:lstStyle/>
          <a:p>
            <a:pPr algn="ctr"/>
            <a:r>
              <a:rPr lang="sv-SE" sz="4800" dirty="0"/>
              <a:t>Digitalt nätverk på Linkedin!</a:t>
            </a:r>
          </a:p>
        </p:txBody>
      </p:sp>
      <p:sp>
        <p:nvSpPr>
          <p:cNvPr id="12" name="Oval 11">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2965" y="554152"/>
            <a:ext cx="5742189" cy="5742189"/>
          </a:xfrm>
          <a:prstGeom prst="ellipse">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4"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4956" y="703679"/>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753" y="1562696"/>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pic>
        <p:nvPicPr>
          <p:cNvPr id="5" name="Bildobjekt 4">
            <a:extLst>
              <a:ext uri="{FF2B5EF4-FFF2-40B4-BE49-F238E27FC236}">
                <a16:creationId xmlns:a16="http://schemas.microsoft.com/office/drawing/2014/main" id="{25119520-99A5-4539-BD2F-5E48C053FB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7770" y="1625210"/>
            <a:ext cx="3952579" cy="3600072"/>
          </a:xfrm>
          <a:prstGeom prst="rect">
            <a:avLst/>
          </a:prstGeom>
        </p:spPr>
      </p:pic>
      <p:sp>
        <p:nvSpPr>
          <p:cNvPr id="3" name="Platshållare för innehåll 2">
            <a:extLst>
              <a:ext uri="{FF2B5EF4-FFF2-40B4-BE49-F238E27FC236}">
                <a16:creationId xmlns:a16="http://schemas.microsoft.com/office/drawing/2014/main" id="{929AA138-A439-4F0F-AF50-A61D89E4C852}"/>
              </a:ext>
            </a:extLst>
          </p:cNvPr>
          <p:cNvSpPr>
            <a:spLocks noGrp="1"/>
          </p:cNvSpPr>
          <p:nvPr>
            <p:ph idx="1"/>
          </p:nvPr>
        </p:nvSpPr>
        <p:spPr>
          <a:xfrm>
            <a:off x="6695359" y="2990818"/>
            <a:ext cx="4158031" cy="2913872"/>
          </a:xfrm>
        </p:spPr>
        <p:txBody>
          <a:bodyPr anchor="t">
            <a:normAutofit/>
          </a:bodyPr>
          <a:lstStyle/>
          <a:p>
            <a:r>
              <a:rPr lang="sv-SE" sz="1800"/>
              <a:t>Nätverket kommer ha sin egen klubb på Linkedin där enbart medlemmar bjuds in. </a:t>
            </a:r>
          </a:p>
          <a:p>
            <a:r>
              <a:rPr lang="sv-SE" sz="1800"/>
              <a:t>I Linkedinklubben har alla medlemmar rätt att presentera sina företag och ge erbjudande till andra medlemmar.</a:t>
            </a:r>
          </a:p>
        </p:txBody>
      </p:sp>
      <p:sp>
        <p:nvSpPr>
          <p:cNvPr id="18"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4149" y="5775082"/>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20" name="Straight Connector 19">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4106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83F4F3A-DF89-453C-A499-8C259F6A2F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Rubrik 1">
            <a:extLst>
              <a:ext uri="{FF2B5EF4-FFF2-40B4-BE49-F238E27FC236}">
                <a16:creationId xmlns:a16="http://schemas.microsoft.com/office/drawing/2014/main" id="{80861FD4-E659-4B34-ABD4-76B077B82EE7}"/>
              </a:ext>
            </a:extLst>
          </p:cNvPr>
          <p:cNvSpPr>
            <a:spLocks noGrp="1"/>
          </p:cNvSpPr>
          <p:nvPr>
            <p:ph type="title"/>
          </p:nvPr>
        </p:nvSpPr>
        <p:spPr>
          <a:xfrm>
            <a:off x="479394" y="1062487"/>
            <a:ext cx="3939688" cy="5583126"/>
          </a:xfrm>
        </p:spPr>
        <p:txBody>
          <a:bodyPr>
            <a:normAutofit/>
          </a:bodyPr>
          <a:lstStyle/>
          <a:p>
            <a:pPr algn="r"/>
            <a:r>
              <a:rPr lang="sv-SE" sz="4500" dirty="0">
                <a:solidFill>
                  <a:schemeClr val="bg1"/>
                </a:solidFill>
              </a:rPr>
              <a:t>Kalender </a:t>
            </a:r>
            <a:r>
              <a:rPr lang="sv-SE" sz="3200" dirty="0">
                <a:solidFill>
                  <a:schemeClr val="bg1"/>
                </a:solidFill>
              </a:rPr>
              <a:t>Specifikt datum </a:t>
            </a:r>
            <a:r>
              <a:rPr lang="sv-SE" sz="3200" b="1" dirty="0">
                <a:solidFill>
                  <a:schemeClr val="bg1"/>
                </a:solidFill>
              </a:rPr>
              <a:t>är</a:t>
            </a:r>
            <a:r>
              <a:rPr lang="sv-SE" sz="3200" dirty="0">
                <a:solidFill>
                  <a:schemeClr val="bg1"/>
                </a:solidFill>
              </a:rPr>
              <a:t> inte riktigt klart. </a:t>
            </a:r>
            <a:br>
              <a:rPr lang="sv-SE" sz="3200" dirty="0">
                <a:solidFill>
                  <a:schemeClr val="bg1"/>
                </a:solidFill>
              </a:rPr>
            </a:br>
            <a:r>
              <a:rPr lang="sv-SE" sz="3200" dirty="0">
                <a:solidFill>
                  <a:schemeClr val="bg1"/>
                </a:solidFill>
              </a:rPr>
              <a:t>Inte heller vilken sponsor som står värd.</a:t>
            </a:r>
          </a:p>
        </p:txBody>
      </p:sp>
      <p:sp>
        <p:nvSpPr>
          <p:cNvPr id="11" name="Graphic 12">
            <a:extLst>
              <a:ext uri="{FF2B5EF4-FFF2-40B4-BE49-F238E27FC236}">
                <a16:creationId xmlns:a16="http://schemas.microsoft.com/office/drawing/2014/main" id="{58BDB0EE-D238-415B-9ED8-62AA6AB2A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3111" y="696037"/>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3" name="Graphic 11">
            <a:extLst>
              <a:ext uri="{FF2B5EF4-FFF2-40B4-BE49-F238E27FC236}">
                <a16:creationId xmlns:a16="http://schemas.microsoft.com/office/drawing/2014/main" id="{C5B55FC3-961D-4325-82F1-DE92B0D04E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91891" y="925332"/>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cxnSp>
        <p:nvCxnSpPr>
          <p:cNvPr id="15" name="Straight Connector 14">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solidFill>
              <a:schemeClr val="lt1">
                <a:hueOff val="0"/>
                <a:satOff val="0"/>
                <a:lumOff val="0"/>
              </a:schemeClr>
            </a:solidFill>
            <a:bevel/>
          </a:ln>
        </p:spPr>
        <p:style>
          <a:lnRef idx="1">
            <a:schemeClr val="accent1"/>
          </a:lnRef>
          <a:fillRef idx="0">
            <a:schemeClr val="accent1"/>
          </a:fillRef>
          <a:effectRef idx="0">
            <a:schemeClr val="accent1"/>
          </a:effectRef>
          <a:fontRef idx="minor">
            <a:schemeClr val="tx1"/>
          </a:fontRef>
        </p:style>
      </p:cxnSp>
      <p:sp>
        <p:nvSpPr>
          <p:cNvPr id="17" name="Graphic 13">
            <a:extLst>
              <a:ext uri="{FF2B5EF4-FFF2-40B4-BE49-F238E27FC236}">
                <a16:creationId xmlns:a16="http://schemas.microsoft.com/office/drawing/2014/main" id="{4C8AB332-D09E-4F28-943C-DABDD4716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17571" y="1440476"/>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graphicFrame>
        <p:nvGraphicFramePr>
          <p:cNvPr id="5" name="Platshållare för innehåll 2">
            <a:extLst>
              <a:ext uri="{FF2B5EF4-FFF2-40B4-BE49-F238E27FC236}">
                <a16:creationId xmlns:a16="http://schemas.microsoft.com/office/drawing/2014/main" id="{72D07926-54E9-476A-88CE-CFD6A96922F6}"/>
              </a:ext>
            </a:extLst>
          </p:cNvPr>
          <p:cNvGraphicFramePr>
            <a:graphicFrameLocks noGrp="1"/>
          </p:cNvGraphicFramePr>
          <p:nvPr>
            <p:ph idx="1"/>
            <p:extLst>
              <p:ext uri="{D42A27DB-BD31-4B8C-83A1-F6EECF244321}">
                <p14:modId xmlns:p14="http://schemas.microsoft.com/office/powerpoint/2010/main" val="211936159"/>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0633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0745DB7C-3995-4470-B08B-6BD12FD32D28}"/>
              </a:ext>
            </a:extLst>
          </p:cNvPr>
          <p:cNvSpPr>
            <a:spLocks noGrp="1"/>
          </p:cNvSpPr>
          <p:nvPr>
            <p:ph type="title"/>
          </p:nvPr>
        </p:nvSpPr>
        <p:spPr>
          <a:xfrm>
            <a:off x="803776" y="1336390"/>
            <a:ext cx="6190412" cy="1182927"/>
          </a:xfrm>
        </p:spPr>
        <p:txBody>
          <a:bodyPr anchor="b">
            <a:normAutofit/>
          </a:bodyPr>
          <a:lstStyle/>
          <a:p>
            <a:r>
              <a:rPr lang="sv-SE" sz="3800"/>
              <a:t>Hoppas ni vill vara med på vår resa!</a:t>
            </a:r>
          </a:p>
        </p:txBody>
      </p:sp>
      <p:cxnSp>
        <p:nvCxnSpPr>
          <p:cNvPr id="25" name="!!Straight Connector">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806470"/>
            <a:ext cx="7903723" cy="0"/>
          </a:xfrm>
          <a:prstGeom prst="line">
            <a:avLst/>
          </a:prstGeom>
          <a:ln w="25400" cap="sq">
            <a:gradFill flip="none" rotWithShape="1">
              <a:gsLst>
                <a:gs pos="0">
                  <a:schemeClr val="accent2"/>
                </a:gs>
                <a:gs pos="100000">
                  <a:schemeClr val="accent4"/>
                </a:gs>
              </a:gsLst>
              <a:lin ang="10800000" scaled="1"/>
              <a:tileRect/>
            </a:gradFill>
            <a:bevel/>
          </a:ln>
        </p:spPr>
        <p:style>
          <a:lnRef idx="1">
            <a:schemeClr val="accent1"/>
          </a:lnRef>
          <a:fillRef idx="0">
            <a:schemeClr val="accent1"/>
          </a:fillRef>
          <a:effectRef idx="0">
            <a:schemeClr val="accent1"/>
          </a:effectRef>
          <a:fontRef idx="minor">
            <a:schemeClr val="tx1"/>
          </a:fontRef>
        </p:style>
      </p:cxnSp>
      <p:sp>
        <p:nvSpPr>
          <p:cNvPr id="3" name="Platshållare för innehåll 2">
            <a:extLst>
              <a:ext uri="{FF2B5EF4-FFF2-40B4-BE49-F238E27FC236}">
                <a16:creationId xmlns:a16="http://schemas.microsoft.com/office/drawing/2014/main" id="{076FE096-88B6-4682-8793-E404F61EBDAB}"/>
              </a:ext>
            </a:extLst>
          </p:cNvPr>
          <p:cNvSpPr>
            <a:spLocks noGrp="1"/>
          </p:cNvSpPr>
          <p:nvPr>
            <p:ph idx="1"/>
          </p:nvPr>
        </p:nvSpPr>
        <p:spPr>
          <a:xfrm>
            <a:off x="803776" y="2829330"/>
            <a:ext cx="6190412" cy="3344459"/>
          </a:xfrm>
        </p:spPr>
        <p:txBody>
          <a:bodyPr anchor="t">
            <a:normAutofit lnSpcReduction="10000"/>
          </a:bodyPr>
          <a:lstStyle/>
          <a:p>
            <a:r>
              <a:rPr lang="sv-SE" sz="1500" dirty="0"/>
              <a:t>Samtliga Sponsorer som lägger 10tkr eller mer, blir automatisk medlemmar i nätverket.</a:t>
            </a:r>
          </a:p>
          <a:p>
            <a:r>
              <a:rPr lang="sv-SE" sz="1500" dirty="0"/>
              <a:t>Vill man locka hit andra företagare som vill tjäna pengar genom vårt nätverk så kostar ett medlemskap 4995Kr. (vi är momsbefriad organisation så ingen moms tillkommer)</a:t>
            </a:r>
          </a:p>
          <a:p>
            <a:endParaRPr lang="sv-SE" sz="1500" dirty="0"/>
          </a:p>
          <a:p>
            <a:endParaRPr lang="sv-SE" sz="1500" dirty="0"/>
          </a:p>
          <a:p>
            <a:r>
              <a:rPr lang="sv-SE" sz="1500" dirty="0"/>
              <a:t>Vill du vara värd för ett möte eller har synpunkter och tankar kring nätverket är </a:t>
            </a:r>
            <a:r>
              <a:rPr lang="sv-SE" sz="1500"/>
              <a:t>du välkommen att höra av dig.</a:t>
            </a:r>
            <a:br>
              <a:rPr lang="sv-SE" sz="1500" dirty="0"/>
            </a:br>
            <a:r>
              <a:rPr lang="sv-SE" sz="1500" dirty="0">
                <a:hlinkClick r:id="rId2"/>
              </a:rPr>
              <a:t>Richard.stikkelorum@bkheid.se</a:t>
            </a:r>
            <a:r>
              <a:rPr lang="sv-SE" sz="1500" dirty="0"/>
              <a:t> </a:t>
            </a:r>
            <a:br>
              <a:rPr lang="sv-SE" sz="1500" dirty="0"/>
            </a:br>
            <a:r>
              <a:rPr lang="sv-SE" sz="1500" dirty="0"/>
              <a:t>0704-238264</a:t>
            </a:r>
          </a:p>
          <a:p>
            <a:endParaRPr lang="sv-SE" sz="1500" dirty="0"/>
          </a:p>
          <a:p>
            <a:r>
              <a:rPr lang="sv-SE" sz="1500" dirty="0"/>
              <a:t>Marknad@bkheid.se</a:t>
            </a:r>
          </a:p>
        </p:txBody>
      </p:sp>
      <p:pic>
        <p:nvPicPr>
          <p:cNvPr id="5" name="Bildobjekt 4">
            <a:extLst>
              <a:ext uri="{FF2B5EF4-FFF2-40B4-BE49-F238E27FC236}">
                <a16:creationId xmlns:a16="http://schemas.microsoft.com/office/drawing/2014/main" id="{1B336F4B-5922-4C28-B92A-66710905C0CD}"/>
              </a:ext>
            </a:extLst>
          </p:cNvPr>
          <p:cNvPicPr>
            <a:picLocks noChangeAspect="1"/>
          </p:cNvPicPr>
          <p:nvPr/>
        </p:nvPicPr>
        <p:blipFill rotWithShape="1">
          <a:blip r:embed="rId3">
            <a:extLst>
              <a:ext uri="{28A0092B-C50C-407E-A947-70E740481C1C}">
                <a14:useLocalDpi xmlns:a14="http://schemas.microsoft.com/office/drawing/2010/main" val="0"/>
              </a:ext>
            </a:extLst>
          </a:blip>
          <a:srcRect l="2976" r="5943" b="1"/>
          <a:stretch/>
        </p:blipFill>
        <p:spPr>
          <a:xfrm>
            <a:off x="7451965" y="1665519"/>
            <a:ext cx="4267645" cy="4267645"/>
          </a:xfrm>
          <a:custGeom>
            <a:avLst/>
            <a:gdLst/>
            <a:ahLst/>
            <a:cxnLst/>
            <a:rect l="l" t="t" r="r" b="b"/>
            <a:pathLst>
              <a:path w="2457864" h="2457864">
                <a:moveTo>
                  <a:pt x="1228932" y="0"/>
                </a:moveTo>
                <a:cubicBezTo>
                  <a:pt x="1907652" y="0"/>
                  <a:pt x="2457864" y="550212"/>
                  <a:pt x="2457864" y="1228932"/>
                </a:cubicBezTo>
                <a:cubicBezTo>
                  <a:pt x="2457864" y="1907652"/>
                  <a:pt x="1907652" y="2457864"/>
                  <a:pt x="1228932" y="2457864"/>
                </a:cubicBezTo>
                <a:cubicBezTo>
                  <a:pt x="550212" y="2457864"/>
                  <a:pt x="0" y="1907652"/>
                  <a:pt x="0" y="1228932"/>
                </a:cubicBezTo>
                <a:cubicBezTo>
                  <a:pt x="0" y="550212"/>
                  <a:pt x="550212" y="0"/>
                  <a:pt x="1228932" y="0"/>
                </a:cubicBezTo>
                <a:close/>
              </a:path>
            </a:pathLst>
          </a:custGeom>
        </p:spPr>
      </p:pic>
      <p:sp>
        <p:nvSpPr>
          <p:cNvPr id="27" name="!!plus graphic">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69280" y="178001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29" name="!!dot graphic">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81590" y="2070656"/>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Tree>
    <p:extLst>
      <p:ext uri="{BB962C8B-B14F-4D97-AF65-F5344CB8AC3E}">
        <p14:creationId xmlns:p14="http://schemas.microsoft.com/office/powerpoint/2010/main" val="261198553"/>
      </p:ext>
    </p:extLst>
  </p:cSld>
  <p:clrMapOvr>
    <a:masterClrMapping/>
  </p:clrMapOvr>
</p:sld>
</file>

<file path=ppt/theme/theme1.xml><?xml version="1.0" encoding="utf-8"?>
<a:theme xmlns:a="http://schemas.openxmlformats.org/drawingml/2006/main" name="GradientVTI">
  <a:themeElements>
    <a:clrScheme name="Office">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Univers">
      <a:majorFont>
        <a:latin typeface="Univers"/>
        <a:ea typeface=""/>
        <a:cs typeface=""/>
      </a:majorFont>
      <a:minorFont>
        <a:latin typeface="Univer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VTI" id="{605F9078-86F9-4258-A3E1-F8EFF02AE8CC}" vid="{4848699B-BB01-41E3-9EC4-3D97DFE5292B}"/>
    </a:ext>
  </a:extLst>
</a:theme>
</file>

<file path=docProps/app.xml><?xml version="1.0" encoding="utf-8"?>
<Properties xmlns="http://schemas.openxmlformats.org/officeDocument/2006/extended-properties" xmlns:vt="http://schemas.openxmlformats.org/officeDocument/2006/docPropsVTypes">
  <TotalTime>177</TotalTime>
  <Words>436</Words>
  <Application>Microsoft Office PowerPoint</Application>
  <PresentationFormat>Bredbild</PresentationFormat>
  <Paragraphs>44</Paragraphs>
  <Slides>7</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7</vt:i4>
      </vt:variant>
    </vt:vector>
  </HeadingPairs>
  <TitlesOfParts>
    <vt:vector size="10" baseType="lpstr">
      <vt:lpstr>Arial</vt:lpstr>
      <vt:lpstr>Univers</vt:lpstr>
      <vt:lpstr>GradientVTI</vt:lpstr>
      <vt:lpstr>Välkommen till Bollklubbens Affärsnätverk</vt:lpstr>
      <vt:lpstr>Syftet med nätverket </vt:lpstr>
      <vt:lpstr>Fysiska möten </vt:lpstr>
      <vt:lpstr>Agenda under mötena</vt:lpstr>
      <vt:lpstr>Digitalt nätverk på Linkedin!</vt:lpstr>
      <vt:lpstr>Kalender Specifikt datum är inte riktigt klart.  Inte heller vilken sponsor som står värd.</vt:lpstr>
      <vt:lpstr>Hoppas ni vill vara med på vår resa!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Välkommen till Bollklubbens Affärsnätverk</dc:title>
  <dc:creator>Richard Stikkelorum</dc:creator>
  <cp:lastModifiedBy>Richard Stikkelorum</cp:lastModifiedBy>
  <cp:revision>3</cp:revision>
  <dcterms:created xsi:type="dcterms:W3CDTF">2021-08-17T08:58:06Z</dcterms:created>
  <dcterms:modified xsi:type="dcterms:W3CDTF">2021-08-17T11:55:07Z</dcterms:modified>
</cp:coreProperties>
</file>